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2" r:id="rId1"/>
    <p:sldMasterId id="2147483830" r:id="rId2"/>
  </p:sldMasterIdLst>
  <p:notesMasterIdLst>
    <p:notesMasterId r:id="rId39"/>
  </p:notesMasterIdLst>
  <p:sldIdLst>
    <p:sldId id="300" r:id="rId3"/>
    <p:sldId id="277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272" r:id="rId12"/>
    <p:sldId id="317" r:id="rId13"/>
    <p:sldId id="297" r:id="rId14"/>
    <p:sldId id="257" r:id="rId15"/>
    <p:sldId id="295" r:id="rId16"/>
    <p:sldId id="296" r:id="rId17"/>
    <p:sldId id="294" r:id="rId18"/>
    <p:sldId id="260" r:id="rId19"/>
    <p:sldId id="261" r:id="rId20"/>
    <p:sldId id="288" r:id="rId21"/>
    <p:sldId id="293" r:id="rId22"/>
    <p:sldId id="262" r:id="rId23"/>
    <p:sldId id="290" r:id="rId24"/>
    <p:sldId id="263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76" r:id="rId35"/>
    <p:sldId id="289" r:id="rId36"/>
    <p:sldId id="278" r:id="rId37"/>
    <p:sldId id="29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0DA098-53DD-487C-9F2B-22818194C4F2}" v="3" dt="2024-07-11T05:11:44.1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581" y="48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ather Anne Talbott" userId="21602f3e-50be-470c-8962-11a15a2595ef" providerId="ADAL" clId="{A19659ED-D3CD-49C3-9BC5-86115CDFE54E}"/>
    <pc:docChg chg="undo redo custSel addSld delSld modSld sldOrd modMainMaster">
      <pc:chgData name="Heather Anne Talbott" userId="21602f3e-50be-470c-8962-11a15a2595ef" providerId="ADAL" clId="{A19659ED-D3CD-49C3-9BC5-86115CDFE54E}" dt="2023-06-27T17:13:59.394" v="2801" actId="22"/>
      <pc:docMkLst>
        <pc:docMk/>
      </pc:docMkLst>
      <pc:sldChg chg="delSp modSp mod delDesignElem">
        <pc:chgData name="Heather Anne Talbott" userId="21602f3e-50be-470c-8962-11a15a2595ef" providerId="ADAL" clId="{A19659ED-D3CD-49C3-9BC5-86115CDFE54E}" dt="2023-06-26T02:27:40.687" v="24" actId="20577"/>
        <pc:sldMkLst>
          <pc:docMk/>
          <pc:sldMk cId="2383013614" sldId="257"/>
        </pc:sldMkLst>
        <pc:spChg chg="mod">
          <ac:chgData name="Heather Anne Talbott" userId="21602f3e-50be-470c-8962-11a15a2595ef" providerId="ADAL" clId="{A19659ED-D3CD-49C3-9BC5-86115CDFE54E}" dt="2023-06-26T02:27:40.687" v="24" actId="20577"/>
          <ac:spMkLst>
            <pc:docMk/>
            <pc:sldMk cId="2383013614" sldId="257"/>
            <ac:spMk id="4" creationId="{8ACA2B0E-469F-FB3C-CDA2-354903004D1A}"/>
          </ac:spMkLst>
        </pc:spChg>
        <pc:spChg chg="del">
          <ac:chgData name="Heather Anne Talbott" userId="21602f3e-50be-470c-8962-11a15a2595ef" providerId="ADAL" clId="{A19659ED-D3CD-49C3-9BC5-86115CDFE54E}" dt="2023-06-26T02:27:28.587" v="9"/>
          <ac:spMkLst>
            <pc:docMk/>
            <pc:sldMk cId="2383013614" sldId="257"/>
            <ac:spMk id="13" creationId="{608EAA06-5488-416B-B2B2-E55213011012}"/>
          </ac:spMkLst>
        </pc:spChg>
        <pc:picChg chg="del">
          <ac:chgData name="Heather Anne Talbott" userId="21602f3e-50be-470c-8962-11a15a2595ef" providerId="ADAL" clId="{A19659ED-D3CD-49C3-9BC5-86115CDFE54E}" dt="2023-06-26T02:27:34.088" v="14" actId="478"/>
          <ac:picMkLst>
            <pc:docMk/>
            <pc:sldMk cId="2383013614" sldId="257"/>
            <ac:picMk id="7" creationId="{959A1FC8-ECC6-95B2-A13A-311F281AB246}"/>
          </ac:picMkLst>
        </pc:picChg>
      </pc:sldChg>
      <pc:sldChg chg="modSp mod">
        <pc:chgData name="Heather Anne Talbott" userId="21602f3e-50be-470c-8962-11a15a2595ef" providerId="ADAL" clId="{A19659ED-D3CD-49C3-9BC5-86115CDFE54E}" dt="2023-06-26T16:53:37.642" v="720" actId="27636"/>
        <pc:sldMkLst>
          <pc:docMk/>
          <pc:sldMk cId="3810104349" sldId="260"/>
        </pc:sldMkLst>
        <pc:spChg chg="mod">
          <ac:chgData name="Heather Anne Talbott" userId="21602f3e-50be-470c-8962-11a15a2595ef" providerId="ADAL" clId="{A19659ED-D3CD-49C3-9BC5-86115CDFE54E}" dt="2023-06-26T02:27:28.587" v="9"/>
          <ac:spMkLst>
            <pc:docMk/>
            <pc:sldMk cId="3810104349" sldId="260"/>
            <ac:spMk id="2" creationId="{37E45F28-4525-64F5-EC87-88EB66D7C09F}"/>
          </ac:spMkLst>
        </pc:spChg>
        <pc:spChg chg="mod">
          <ac:chgData name="Heather Anne Talbott" userId="21602f3e-50be-470c-8962-11a15a2595ef" providerId="ADAL" clId="{A19659ED-D3CD-49C3-9BC5-86115CDFE54E}" dt="2023-06-26T16:53:37.642" v="720" actId="27636"/>
          <ac:spMkLst>
            <pc:docMk/>
            <pc:sldMk cId="3810104349" sldId="260"/>
            <ac:spMk id="4" creationId="{F72601BC-F673-0E4B-3FD7-DD119F43B175}"/>
          </ac:spMkLst>
        </pc:spChg>
        <pc:spChg chg="mod">
          <ac:chgData name="Heather Anne Talbott" userId="21602f3e-50be-470c-8962-11a15a2595ef" providerId="ADAL" clId="{A19659ED-D3CD-49C3-9BC5-86115CDFE54E}" dt="2023-06-26T16:53:37.641" v="719" actId="27636"/>
          <ac:spMkLst>
            <pc:docMk/>
            <pc:sldMk cId="3810104349" sldId="260"/>
            <ac:spMk id="6" creationId="{CCAC6D64-9299-0A6D-CCEE-378594FEDEEE}"/>
          </ac:spMkLst>
        </pc:spChg>
        <pc:picChg chg="mod">
          <ac:chgData name="Heather Anne Talbott" userId="21602f3e-50be-470c-8962-11a15a2595ef" providerId="ADAL" clId="{A19659ED-D3CD-49C3-9BC5-86115CDFE54E}" dt="2023-06-26T02:27:28.587" v="9"/>
          <ac:picMkLst>
            <pc:docMk/>
            <pc:sldMk cId="3810104349" sldId="260"/>
            <ac:picMk id="9" creationId="{2B295586-E593-6F48-3708-2E2500D40C08}"/>
          </ac:picMkLst>
        </pc:picChg>
      </pc:sldChg>
      <pc:sldChg chg="addSp delSp modSp mod setBg delDesignElem chgLayout">
        <pc:chgData name="Heather Anne Talbott" userId="21602f3e-50be-470c-8962-11a15a2595ef" providerId="ADAL" clId="{A19659ED-D3CD-49C3-9BC5-86115CDFE54E}" dt="2023-06-27T14:18:14.665" v="2179" actId="403"/>
        <pc:sldMkLst>
          <pc:docMk/>
          <pc:sldMk cId="1151313863" sldId="261"/>
        </pc:sldMkLst>
        <pc:spChg chg="add del mod">
          <ac:chgData name="Heather Anne Talbott" userId="21602f3e-50be-470c-8962-11a15a2595ef" providerId="ADAL" clId="{A19659ED-D3CD-49C3-9BC5-86115CDFE54E}" dt="2023-06-26T03:59:35.467" v="26" actId="6264"/>
          <ac:spMkLst>
            <pc:docMk/>
            <pc:sldMk cId="1151313863" sldId="261"/>
            <ac:spMk id="3" creationId="{D8089826-8E71-540A-BE1F-317819733D6F}"/>
          </ac:spMkLst>
        </pc:spChg>
        <pc:spChg chg="add del mod">
          <ac:chgData name="Heather Anne Talbott" userId="21602f3e-50be-470c-8962-11a15a2595ef" providerId="ADAL" clId="{A19659ED-D3CD-49C3-9BC5-86115CDFE54E}" dt="2023-06-26T03:59:35.467" v="26" actId="6264"/>
          <ac:spMkLst>
            <pc:docMk/>
            <pc:sldMk cId="1151313863" sldId="261"/>
            <ac:spMk id="4" creationId="{23D25E92-3279-B25A-3A12-2AFC7176BDD7}"/>
          </ac:spMkLst>
        </pc:spChg>
        <pc:spChg chg="add del mod">
          <ac:chgData name="Heather Anne Talbott" userId="21602f3e-50be-470c-8962-11a15a2595ef" providerId="ADAL" clId="{A19659ED-D3CD-49C3-9BC5-86115CDFE54E}" dt="2023-06-26T03:59:35.467" v="26" actId="6264"/>
          <ac:spMkLst>
            <pc:docMk/>
            <pc:sldMk cId="1151313863" sldId="261"/>
            <ac:spMk id="5" creationId="{84E5EA0A-46BC-55CC-4F67-EB9E33A475BF}"/>
          </ac:spMkLst>
        </pc:spChg>
        <pc:spChg chg="add del mod ord">
          <ac:chgData name="Heather Anne Talbott" userId="21602f3e-50be-470c-8962-11a15a2595ef" providerId="ADAL" clId="{A19659ED-D3CD-49C3-9BC5-86115CDFE54E}" dt="2023-06-26T04:00:14.464" v="151" actId="6264"/>
          <ac:spMkLst>
            <pc:docMk/>
            <pc:sldMk cId="1151313863" sldId="261"/>
            <ac:spMk id="6" creationId="{ED2AC223-B09E-70B5-3902-F0E7E987122C}"/>
          </ac:spMkLst>
        </pc:spChg>
        <pc:spChg chg="mod ord">
          <ac:chgData name="Heather Anne Talbott" userId="21602f3e-50be-470c-8962-11a15a2595ef" providerId="ADAL" clId="{A19659ED-D3CD-49C3-9BC5-86115CDFE54E}" dt="2023-06-27T04:17:23.691" v="2095" actId="26606"/>
          <ac:spMkLst>
            <pc:docMk/>
            <pc:sldMk cId="1151313863" sldId="261"/>
            <ac:spMk id="7" creationId="{DA3EE724-D855-7BAC-9271-6173867E350E}"/>
          </ac:spMkLst>
        </pc:spChg>
        <pc:spChg chg="mod ord">
          <ac:chgData name="Heather Anne Talbott" userId="21602f3e-50be-470c-8962-11a15a2595ef" providerId="ADAL" clId="{A19659ED-D3CD-49C3-9BC5-86115CDFE54E}" dt="2023-06-27T14:18:14.665" v="2179" actId="403"/>
          <ac:spMkLst>
            <pc:docMk/>
            <pc:sldMk cId="1151313863" sldId="261"/>
            <ac:spMk id="8" creationId="{BCF63FE9-35DA-F670-9AD5-3C74CD137B12}"/>
          </ac:spMkLst>
        </pc:spChg>
        <pc:spChg chg="add del mod">
          <ac:chgData name="Heather Anne Talbott" userId="21602f3e-50be-470c-8962-11a15a2595ef" providerId="ADAL" clId="{A19659ED-D3CD-49C3-9BC5-86115CDFE54E}" dt="2023-06-26T04:00:14.464" v="151" actId="6264"/>
          <ac:spMkLst>
            <pc:docMk/>
            <pc:sldMk cId="1151313863" sldId="261"/>
            <ac:spMk id="9" creationId="{47C72CFA-D5F4-9C20-D317-0B800F0D2950}"/>
          </ac:spMkLst>
        </pc:spChg>
        <pc:spChg chg="add del mod">
          <ac:chgData name="Heather Anne Talbott" userId="21602f3e-50be-470c-8962-11a15a2595ef" providerId="ADAL" clId="{A19659ED-D3CD-49C3-9BC5-86115CDFE54E}" dt="2023-06-26T04:00:14.464" v="151" actId="6264"/>
          <ac:spMkLst>
            <pc:docMk/>
            <pc:sldMk cId="1151313863" sldId="261"/>
            <ac:spMk id="10" creationId="{9F46F9EA-AD51-B178-2A10-FCF056444F3D}"/>
          </ac:spMkLst>
        </pc:spChg>
        <pc:spChg chg="add del mod ord">
          <ac:chgData name="Heather Anne Talbott" userId="21602f3e-50be-470c-8962-11a15a2595ef" providerId="ADAL" clId="{A19659ED-D3CD-49C3-9BC5-86115CDFE54E}" dt="2023-06-26T04:01:17.311" v="157" actId="6264"/>
          <ac:spMkLst>
            <pc:docMk/>
            <pc:sldMk cId="1151313863" sldId="261"/>
            <ac:spMk id="12" creationId="{B1D71914-698E-B347-FFBF-A8DAE6C70D82}"/>
          </ac:spMkLst>
        </pc:spChg>
        <pc:spChg chg="add del mod">
          <ac:chgData name="Heather Anne Talbott" userId="21602f3e-50be-470c-8962-11a15a2595ef" providerId="ADAL" clId="{A19659ED-D3CD-49C3-9BC5-86115CDFE54E}" dt="2023-06-26T04:01:17.311" v="157" actId="6264"/>
          <ac:spMkLst>
            <pc:docMk/>
            <pc:sldMk cId="1151313863" sldId="261"/>
            <ac:spMk id="13" creationId="{AAA3DC9D-ED72-EAB0-E054-5F1DA827EE6D}"/>
          </ac:spMkLst>
        </pc:spChg>
        <pc:spChg chg="add del mod">
          <ac:chgData name="Heather Anne Talbott" userId="21602f3e-50be-470c-8962-11a15a2595ef" providerId="ADAL" clId="{A19659ED-D3CD-49C3-9BC5-86115CDFE54E}" dt="2023-06-26T04:01:17.311" v="157" actId="6264"/>
          <ac:spMkLst>
            <pc:docMk/>
            <pc:sldMk cId="1151313863" sldId="261"/>
            <ac:spMk id="14" creationId="{DA7688C9-A132-767D-D847-744F33FBF897}"/>
          </ac:spMkLst>
        </pc:spChg>
        <pc:spChg chg="add del mod ord">
          <ac:chgData name="Heather Anne Talbott" userId="21602f3e-50be-470c-8962-11a15a2595ef" providerId="ADAL" clId="{A19659ED-D3CD-49C3-9BC5-86115CDFE54E}" dt="2023-06-26T16:23:01.316" v="160"/>
          <ac:spMkLst>
            <pc:docMk/>
            <pc:sldMk cId="1151313863" sldId="261"/>
            <ac:spMk id="15" creationId="{84497212-66F0-D1F7-8BD6-CE6DACFA7357}"/>
          </ac:spMkLst>
        </pc:spChg>
        <pc:spChg chg="del">
          <ac:chgData name="Heather Anne Talbott" userId="21602f3e-50be-470c-8962-11a15a2595ef" providerId="ADAL" clId="{A19659ED-D3CD-49C3-9BC5-86115CDFE54E}" dt="2023-06-26T02:27:28.587" v="9"/>
          <ac:spMkLst>
            <pc:docMk/>
            <pc:sldMk cId="1151313863" sldId="261"/>
            <ac:spMk id="16" creationId="{37D54B6C-87D0-4C03-8335-3955179D2B5B}"/>
          </ac:spMkLst>
        </pc:spChg>
        <pc:spChg chg="add del mod">
          <ac:chgData name="Heather Anne Talbott" userId="21602f3e-50be-470c-8962-11a15a2595ef" providerId="ADAL" clId="{A19659ED-D3CD-49C3-9BC5-86115CDFE54E}" dt="2023-06-27T03:56:43.787" v="1909" actId="6264"/>
          <ac:spMkLst>
            <pc:docMk/>
            <pc:sldMk cId="1151313863" sldId="261"/>
            <ac:spMk id="17" creationId="{AB23393B-430E-5C76-7440-61A08A763B5A}"/>
          </ac:spMkLst>
        </pc:spChg>
        <pc:spChg chg="add del mod">
          <ac:chgData name="Heather Anne Talbott" userId="21602f3e-50be-470c-8962-11a15a2595ef" providerId="ADAL" clId="{A19659ED-D3CD-49C3-9BC5-86115CDFE54E}" dt="2023-06-27T03:56:43.787" v="1909" actId="6264"/>
          <ac:spMkLst>
            <pc:docMk/>
            <pc:sldMk cId="1151313863" sldId="261"/>
            <ac:spMk id="18" creationId="{D88DFE08-BED0-76A2-09DD-AE9935959C70}"/>
          </ac:spMkLst>
        </pc:spChg>
        <pc:spChg chg="add del mod">
          <ac:chgData name="Heather Anne Talbott" userId="21602f3e-50be-470c-8962-11a15a2595ef" providerId="ADAL" clId="{A19659ED-D3CD-49C3-9BC5-86115CDFE54E}" dt="2023-06-27T03:56:43.787" v="1909" actId="6264"/>
          <ac:spMkLst>
            <pc:docMk/>
            <pc:sldMk cId="1151313863" sldId="261"/>
            <ac:spMk id="19" creationId="{E2B55D79-DE0C-4857-5E29-7DEC8E561313}"/>
          </ac:spMkLst>
        </pc:spChg>
        <pc:spChg chg="add">
          <ac:chgData name="Heather Anne Talbott" userId="21602f3e-50be-470c-8962-11a15a2595ef" providerId="ADAL" clId="{A19659ED-D3CD-49C3-9BC5-86115CDFE54E}" dt="2023-06-27T04:17:23.691" v="2095" actId="26606"/>
          <ac:spMkLst>
            <pc:docMk/>
            <pc:sldMk cId="1151313863" sldId="261"/>
            <ac:spMk id="1033" creationId="{8B836880-BF75-4385-9994-9270F8ACF1A7}"/>
          </ac:spMkLst>
        </pc:spChg>
        <pc:spChg chg="add">
          <ac:chgData name="Heather Anne Talbott" userId="21602f3e-50be-470c-8962-11a15a2595ef" providerId="ADAL" clId="{A19659ED-D3CD-49C3-9BC5-86115CDFE54E}" dt="2023-06-27T04:17:23.691" v="2095" actId="26606"/>
          <ac:spMkLst>
            <pc:docMk/>
            <pc:sldMk cId="1151313863" sldId="261"/>
            <ac:spMk id="1037" creationId="{38D32B90-922C-4411-A898-3F03AA808A09}"/>
          </ac:spMkLst>
        </pc:spChg>
        <pc:picChg chg="del">
          <ac:chgData name="Heather Anne Talbott" userId="21602f3e-50be-470c-8962-11a15a2595ef" providerId="ADAL" clId="{A19659ED-D3CD-49C3-9BC5-86115CDFE54E}" dt="2023-06-26T02:27:48.256" v="25" actId="478"/>
          <ac:picMkLst>
            <pc:docMk/>
            <pc:sldMk cId="1151313863" sldId="261"/>
            <ac:picMk id="11" creationId="{B6FB9638-32C6-F004-F37C-41CD88978F7F}"/>
          </ac:picMkLst>
        </pc:picChg>
        <pc:picChg chg="add mod ord">
          <ac:chgData name="Heather Anne Talbott" userId="21602f3e-50be-470c-8962-11a15a2595ef" providerId="ADAL" clId="{A19659ED-D3CD-49C3-9BC5-86115CDFE54E}" dt="2023-06-27T04:17:23.691" v="2095" actId="26606"/>
          <ac:picMkLst>
            <pc:docMk/>
            <pc:sldMk cId="1151313863" sldId="261"/>
            <ac:picMk id="1026" creationId="{42475435-581A-FF7C-DF41-75574A548C08}"/>
          </ac:picMkLst>
        </pc:picChg>
        <pc:picChg chg="add">
          <ac:chgData name="Heather Anne Talbott" userId="21602f3e-50be-470c-8962-11a15a2595ef" providerId="ADAL" clId="{A19659ED-D3CD-49C3-9BC5-86115CDFE54E}" dt="2023-06-27T04:17:23.691" v="2095" actId="26606"/>
          <ac:picMkLst>
            <pc:docMk/>
            <pc:sldMk cId="1151313863" sldId="261"/>
            <ac:picMk id="1031" creationId="{CFD580F5-E7BF-4C1D-BEFD-4A4601EBA876}"/>
          </ac:picMkLst>
        </pc:picChg>
        <pc:picChg chg="add">
          <ac:chgData name="Heather Anne Talbott" userId="21602f3e-50be-470c-8962-11a15a2595ef" providerId="ADAL" clId="{A19659ED-D3CD-49C3-9BC5-86115CDFE54E}" dt="2023-06-27T04:17:23.691" v="2095" actId="26606"/>
          <ac:picMkLst>
            <pc:docMk/>
            <pc:sldMk cId="1151313863" sldId="261"/>
            <ac:picMk id="1035" creationId="{26BCFBE2-C65F-42E3-A14A-5D04B9842E44}"/>
          </ac:picMkLst>
        </pc:picChg>
      </pc:sldChg>
      <pc:sldChg chg="addSp delSp modSp mod setBg modClrScheme chgLayout modNotesTx">
        <pc:chgData name="Heather Anne Talbott" userId="21602f3e-50be-470c-8962-11a15a2595ef" providerId="ADAL" clId="{A19659ED-D3CD-49C3-9BC5-86115CDFE54E}" dt="2023-06-27T14:36:10.392" v="2344" actId="20577"/>
        <pc:sldMkLst>
          <pc:docMk/>
          <pc:sldMk cId="3017198042" sldId="262"/>
        </pc:sldMkLst>
        <pc:spChg chg="mod ord">
          <ac:chgData name="Heather Anne Talbott" userId="21602f3e-50be-470c-8962-11a15a2595ef" providerId="ADAL" clId="{A19659ED-D3CD-49C3-9BC5-86115CDFE54E}" dt="2023-06-27T04:23:16.651" v="2107" actId="26606"/>
          <ac:spMkLst>
            <pc:docMk/>
            <pc:sldMk cId="3017198042" sldId="262"/>
            <ac:spMk id="2" creationId="{F1C3D60B-CE11-F319-88C5-633286291561}"/>
          </ac:spMkLst>
        </pc:spChg>
        <pc:spChg chg="del mod ord">
          <ac:chgData name="Heather Anne Talbott" userId="21602f3e-50be-470c-8962-11a15a2595ef" providerId="ADAL" clId="{A19659ED-D3CD-49C3-9BC5-86115CDFE54E}" dt="2023-06-27T04:20:02.746" v="2096" actId="700"/>
          <ac:spMkLst>
            <pc:docMk/>
            <pc:sldMk cId="3017198042" sldId="262"/>
            <ac:spMk id="3" creationId="{D9C56A9E-AB85-4DA0-62D2-3601BCE927C2}"/>
          </ac:spMkLst>
        </pc:spChg>
        <pc:spChg chg="mod ord">
          <ac:chgData name="Heather Anne Talbott" userId="21602f3e-50be-470c-8962-11a15a2595ef" providerId="ADAL" clId="{A19659ED-D3CD-49C3-9BC5-86115CDFE54E}" dt="2023-06-27T14:36:10.392" v="2344" actId="20577"/>
          <ac:spMkLst>
            <pc:docMk/>
            <pc:sldMk cId="3017198042" sldId="262"/>
            <ac:spMk id="4" creationId="{1AFDDFCF-1BB9-F88F-A1E0-E3346CA6C256}"/>
          </ac:spMkLst>
        </pc:spChg>
        <pc:spChg chg="del mod ord">
          <ac:chgData name="Heather Anne Talbott" userId="21602f3e-50be-470c-8962-11a15a2595ef" providerId="ADAL" clId="{A19659ED-D3CD-49C3-9BC5-86115CDFE54E}" dt="2023-06-26T16:32:39.631" v="162" actId="478"/>
          <ac:spMkLst>
            <pc:docMk/>
            <pc:sldMk cId="3017198042" sldId="262"/>
            <ac:spMk id="5" creationId="{FA49E1A4-3559-91AA-4BDC-11ADC3D4D27F}"/>
          </ac:spMkLst>
        </pc:spChg>
        <pc:spChg chg="del mod ord">
          <ac:chgData name="Heather Anne Talbott" userId="21602f3e-50be-470c-8962-11a15a2595ef" providerId="ADAL" clId="{A19659ED-D3CD-49C3-9BC5-86115CDFE54E}" dt="2023-06-26T16:32:54.552" v="165" actId="478"/>
          <ac:spMkLst>
            <pc:docMk/>
            <pc:sldMk cId="3017198042" sldId="262"/>
            <ac:spMk id="6" creationId="{1BB94C56-23A7-9546-6C77-21142BA4BD03}"/>
          </ac:spMkLst>
        </pc:spChg>
        <pc:spChg chg="add del mod ord">
          <ac:chgData name="Heather Anne Talbott" userId="21602f3e-50be-470c-8962-11a15a2595ef" providerId="ADAL" clId="{A19659ED-D3CD-49C3-9BC5-86115CDFE54E}" dt="2023-06-27T04:20:08.606" v="2098"/>
          <ac:spMkLst>
            <pc:docMk/>
            <pc:sldMk cId="3017198042" sldId="262"/>
            <ac:spMk id="7" creationId="{1F1E3781-5E2E-7BFD-A352-0753DB82D11A}"/>
          </ac:spMkLst>
        </pc:spChg>
        <pc:spChg chg="add del mod">
          <ac:chgData name="Heather Anne Talbott" userId="21602f3e-50be-470c-8962-11a15a2595ef" providerId="ADAL" clId="{A19659ED-D3CD-49C3-9BC5-86115CDFE54E}" dt="2023-06-27T04:20:31.360" v="2101" actId="6264"/>
          <ac:spMkLst>
            <pc:docMk/>
            <pc:sldMk cId="3017198042" sldId="262"/>
            <ac:spMk id="8" creationId="{0CE4E552-4C34-3280-8255-3BCA73A66A2C}"/>
          </ac:spMkLst>
        </pc:spChg>
        <pc:spChg chg="add del mod">
          <ac:chgData name="Heather Anne Talbott" userId="21602f3e-50be-470c-8962-11a15a2595ef" providerId="ADAL" clId="{A19659ED-D3CD-49C3-9BC5-86115CDFE54E}" dt="2023-06-27T04:20:31.360" v="2101" actId="6264"/>
          <ac:spMkLst>
            <pc:docMk/>
            <pc:sldMk cId="3017198042" sldId="262"/>
            <ac:spMk id="9" creationId="{02EF3E4A-F361-E302-61DB-844FBB4AC87C}"/>
          </ac:spMkLst>
        </pc:spChg>
        <pc:spChg chg="add del mod">
          <ac:chgData name="Heather Anne Talbott" userId="21602f3e-50be-470c-8962-11a15a2595ef" providerId="ADAL" clId="{A19659ED-D3CD-49C3-9BC5-86115CDFE54E}" dt="2023-06-27T04:20:31.360" v="2101" actId="6264"/>
          <ac:spMkLst>
            <pc:docMk/>
            <pc:sldMk cId="3017198042" sldId="262"/>
            <ac:spMk id="10" creationId="{02F7F6A2-D4C4-3BA9-2D09-007CC45F678F}"/>
          </ac:spMkLst>
        </pc:spChg>
        <pc:spChg chg="add">
          <ac:chgData name="Heather Anne Talbott" userId="21602f3e-50be-470c-8962-11a15a2595ef" providerId="ADAL" clId="{A19659ED-D3CD-49C3-9BC5-86115CDFE54E}" dt="2023-06-27T04:23:16.651" v="2107" actId="26606"/>
          <ac:spMkLst>
            <pc:docMk/>
            <pc:sldMk cId="3017198042" sldId="262"/>
            <ac:spMk id="2057" creationId="{8B836880-BF75-4385-9994-9270F8ACF1A7}"/>
          </ac:spMkLst>
        </pc:spChg>
        <pc:spChg chg="add">
          <ac:chgData name="Heather Anne Talbott" userId="21602f3e-50be-470c-8962-11a15a2595ef" providerId="ADAL" clId="{A19659ED-D3CD-49C3-9BC5-86115CDFE54E}" dt="2023-06-27T04:23:16.651" v="2107" actId="26606"/>
          <ac:spMkLst>
            <pc:docMk/>
            <pc:sldMk cId="3017198042" sldId="262"/>
            <ac:spMk id="2061" creationId="{38D32B90-922C-4411-A898-3F03AA808A09}"/>
          </ac:spMkLst>
        </pc:spChg>
        <pc:picChg chg="add mod">
          <ac:chgData name="Heather Anne Talbott" userId="21602f3e-50be-470c-8962-11a15a2595ef" providerId="ADAL" clId="{A19659ED-D3CD-49C3-9BC5-86115CDFE54E}" dt="2023-06-27T04:23:40.693" v="2111" actId="1076"/>
          <ac:picMkLst>
            <pc:docMk/>
            <pc:sldMk cId="3017198042" sldId="262"/>
            <ac:picMk id="11" creationId="{388DF13F-D848-0958-DCF8-B2C6F25B6E33}"/>
          </ac:picMkLst>
        </pc:picChg>
        <pc:picChg chg="add mod ord">
          <ac:chgData name="Heather Anne Talbott" userId="21602f3e-50be-470c-8962-11a15a2595ef" providerId="ADAL" clId="{A19659ED-D3CD-49C3-9BC5-86115CDFE54E}" dt="2023-06-27T04:23:16.651" v="2107" actId="26606"/>
          <ac:picMkLst>
            <pc:docMk/>
            <pc:sldMk cId="3017198042" sldId="262"/>
            <ac:picMk id="2050" creationId="{053C8828-A6C2-EE34-D561-160A9275BB11}"/>
          </ac:picMkLst>
        </pc:picChg>
        <pc:picChg chg="add del mod">
          <ac:chgData name="Heather Anne Talbott" userId="21602f3e-50be-470c-8962-11a15a2595ef" providerId="ADAL" clId="{A19659ED-D3CD-49C3-9BC5-86115CDFE54E}" dt="2023-06-27T04:22:43.977" v="2106" actId="21"/>
          <ac:picMkLst>
            <pc:docMk/>
            <pc:sldMk cId="3017198042" sldId="262"/>
            <ac:picMk id="2052" creationId="{0F225280-CD7E-9805-11BE-BCBDF3434863}"/>
          </ac:picMkLst>
        </pc:picChg>
        <pc:picChg chg="add">
          <ac:chgData name="Heather Anne Talbott" userId="21602f3e-50be-470c-8962-11a15a2595ef" providerId="ADAL" clId="{A19659ED-D3CD-49C3-9BC5-86115CDFE54E}" dt="2023-06-27T04:23:16.651" v="2107" actId="26606"/>
          <ac:picMkLst>
            <pc:docMk/>
            <pc:sldMk cId="3017198042" sldId="262"/>
            <ac:picMk id="2055" creationId="{CFD580F5-E7BF-4C1D-BEFD-4A4601EBA876}"/>
          </ac:picMkLst>
        </pc:picChg>
        <pc:picChg chg="add">
          <ac:chgData name="Heather Anne Talbott" userId="21602f3e-50be-470c-8962-11a15a2595ef" providerId="ADAL" clId="{A19659ED-D3CD-49C3-9BC5-86115CDFE54E}" dt="2023-06-27T04:23:16.651" v="2107" actId="26606"/>
          <ac:picMkLst>
            <pc:docMk/>
            <pc:sldMk cId="3017198042" sldId="262"/>
            <ac:picMk id="2059" creationId="{26BCFBE2-C65F-42E3-A14A-5D04B9842E44}"/>
          </ac:picMkLst>
        </pc:picChg>
      </pc:sldChg>
      <pc:sldChg chg="addSp delSp modSp mod modClrScheme delDesignElem chgLayout">
        <pc:chgData name="Heather Anne Talbott" userId="21602f3e-50be-470c-8962-11a15a2595ef" providerId="ADAL" clId="{A19659ED-D3CD-49C3-9BC5-86115CDFE54E}" dt="2023-06-27T04:28:31.486" v="2140" actId="12100"/>
        <pc:sldMkLst>
          <pc:docMk/>
          <pc:sldMk cId="2925461486" sldId="263"/>
        </pc:sldMkLst>
        <pc:spChg chg="mod ord">
          <ac:chgData name="Heather Anne Talbott" userId="21602f3e-50be-470c-8962-11a15a2595ef" providerId="ADAL" clId="{A19659ED-D3CD-49C3-9BC5-86115CDFE54E}" dt="2023-06-27T04:27:57.884" v="2137" actId="700"/>
          <ac:spMkLst>
            <pc:docMk/>
            <pc:sldMk cId="2925461486" sldId="263"/>
            <ac:spMk id="2" creationId="{915AA3FA-3EFD-95FD-7402-D04504870DDC}"/>
          </ac:spMkLst>
        </pc:spChg>
        <pc:spChg chg="add del mod">
          <ac:chgData name="Heather Anne Talbott" userId="21602f3e-50be-470c-8962-11a15a2595ef" providerId="ADAL" clId="{A19659ED-D3CD-49C3-9BC5-86115CDFE54E}" dt="2023-06-26T16:33:45.508" v="208" actId="6264"/>
          <ac:spMkLst>
            <pc:docMk/>
            <pc:sldMk cId="2925461486" sldId="263"/>
            <ac:spMk id="4" creationId="{0DD0EE88-BA65-8B36-5A8E-85B68372C6F8}"/>
          </ac:spMkLst>
        </pc:spChg>
        <pc:spChg chg="add del mod">
          <ac:chgData name="Heather Anne Talbott" userId="21602f3e-50be-470c-8962-11a15a2595ef" providerId="ADAL" clId="{A19659ED-D3CD-49C3-9BC5-86115CDFE54E}" dt="2023-06-26T16:33:45.508" v="208" actId="6264"/>
          <ac:spMkLst>
            <pc:docMk/>
            <pc:sldMk cId="2925461486" sldId="263"/>
            <ac:spMk id="5" creationId="{AA9C5EC5-F57E-6A15-D7A5-FD1EA27C6CF5}"/>
          </ac:spMkLst>
        </pc:spChg>
        <pc:spChg chg="add del mod">
          <ac:chgData name="Heather Anne Talbott" userId="21602f3e-50be-470c-8962-11a15a2595ef" providerId="ADAL" clId="{A19659ED-D3CD-49C3-9BC5-86115CDFE54E}" dt="2023-06-26T16:33:45.508" v="208" actId="6264"/>
          <ac:spMkLst>
            <pc:docMk/>
            <pc:sldMk cId="2925461486" sldId="263"/>
            <ac:spMk id="6" creationId="{1149EA1D-31EB-E23C-861D-E732ED215499}"/>
          </ac:spMkLst>
        </pc:spChg>
        <pc:spChg chg="add mod ord">
          <ac:chgData name="Heather Anne Talbott" userId="21602f3e-50be-470c-8962-11a15a2595ef" providerId="ADAL" clId="{A19659ED-D3CD-49C3-9BC5-86115CDFE54E}" dt="2023-06-27T04:27:57.884" v="2137" actId="700"/>
          <ac:spMkLst>
            <pc:docMk/>
            <pc:sldMk cId="2925461486" sldId="263"/>
            <ac:spMk id="7" creationId="{F8F3A948-D1EA-9B46-FFE1-E9F0F46A9FC9}"/>
          </ac:spMkLst>
        </pc:spChg>
        <pc:spChg chg="add del mod ord">
          <ac:chgData name="Heather Anne Talbott" userId="21602f3e-50be-470c-8962-11a15a2595ef" providerId="ADAL" clId="{A19659ED-D3CD-49C3-9BC5-86115CDFE54E}" dt="2023-06-27T04:27:55.037" v="2136" actId="700"/>
          <ac:spMkLst>
            <pc:docMk/>
            <pc:sldMk cId="2925461486" sldId="263"/>
            <ac:spMk id="11" creationId="{8584B71D-7DE2-A981-CEE7-1A5D03879E81}"/>
          </ac:spMkLst>
        </pc:spChg>
        <pc:spChg chg="add del mod ord">
          <ac:chgData name="Heather Anne Talbott" userId="21602f3e-50be-470c-8962-11a15a2595ef" providerId="ADAL" clId="{A19659ED-D3CD-49C3-9BC5-86115CDFE54E}" dt="2023-06-27T04:27:59.344" v="2138"/>
          <ac:spMkLst>
            <pc:docMk/>
            <pc:sldMk cId="2925461486" sldId="263"/>
            <ac:spMk id="12" creationId="{910F1E0D-A1DE-0541-AA21-4A3E7F1ABB8E}"/>
          </ac:spMkLst>
        </pc:spChg>
        <pc:spChg chg="del">
          <ac:chgData name="Heather Anne Talbott" userId="21602f3e-50be-470c-8962-11a15a2595ef" providerId="ADAL" clId="{A19659ED-D3CD-49C3-9BC5-86115CDFE54E}" dt="2023-06-26T02:27:28.587" v="9"/>
          <ac:spMkLst>
            <pc:docMk/>
            <pc:sldMk cId="2925461486" sldId="263"/>
            <ac:spMk id="15" creationId="{95CB840F-8E41-4CA5-B79B-25CC80AD234A}"/>
          </ac:spMkLst>
        </pc:spChg>
        <pc:graphicFrameChg chg="del mod ord modGraphic">
          <ac:chgData name="Heather Anne Talbott" userId="21602f3e-50be-470c-8962-11a15a2595ef" providerId="ADAL" clId="{A19659ED-D3CD-49C3-9BC5-86115CDFE54E}" dt="2023-06-27T04:27:49.448" v="2135" actId="21"/>
          <ac:graphicFrameMkLst>
            <pc:docMk/>
            <pc:sldMk cId="2925461486" sldId="263"/>
            <ac:graphicFrameMk id="9" creationId="{53E3C6DE-967E-15A2-5A22-EFA6D21A1E8F}"/>
          </ac:graphicFrameMkLst>
        </pc:graphicFrameChg>
        <pc:graphicFrameChg chg="add mod">
          <ac:chgData name="Heather Anne Talbott" userId="21602f3e-50be-470c-8962-11a15a2595ef" providerId="ADAL" clId="{A19659ED-D3CD-49C3-9BC5-86115CDFE54E}" dt="2023-06-27T04:28:31.486" v="2140" actId="12100"/>
          <ac:graphicFrameMkLst>
            <pc:docMk/>
            <pc:sldMk cId="2925461486" sldId="263"/>
            <ac:graphicFrameMk id="13" creationId="{59CEAFD9-377B-8241-BBC2-85EC25A35881}"/>
          </ac:graphicFrameMkLst>
        </pc:graphicFrameChg>
        <pc:picChg chg="del">
          <ac:chgData name="Heather Anne Talbott" userId="21602f3e-50be-470c-8962-11a15a2595ef" providerId="ADAL" clId="{A19659ED-D3CD-49C3-9BC5-86115CDFE54E}" dt="2023-06-26T16:33:40.188" v="207" actId="478"/>
          <ac:picMkLst>
            <pc:docMk/>
            <pc:sldMk cId="2925461486" sldId="263"/>
            <ac:picMk id="10" creationId="{20B20017-92FB-1F0F-E7CF-0478E6B2EB63}"/>
          </ac:picMkLst>
        </pc:picChg>
      </pc:sldChg>
      <pc:sldChg chg="delSp del delDesignElem">
        <pc:chgData name="Heather Anne Talbott" userId="21602f3e-50be-470c-8962-11a15a2595ef" providerId="ADAL" clId="{A19659ED-D3CD-49C3-9BC5-86115CDFE54E}" dt="2023-06-27T01:49:03.081" v="1517" actId="47"/>
        <pc:sldMkLst>
          <pc:docMk/>
          <pc:sldMk cId="3718948036" sldId="264"/>
        </pc:sldMkLst>
        <pc:spChg chg="del">
          <ac:chgData name="Heather Anne Talbott" userId="21602f3e-50be-470c-8962-11a15a2595ef" providerId="ADAL" clId="{A19659ED-D3CD-49C3-9BC5-86115CDFE54E}" dt="2023-06-26T02:27:28.587" v="9"/>
          <ac:spMkLst>
            <pc:docMk/>
            <pc:sldMk cId="3718948036" sldId="264"/>
            <ac:spMk id="2057" creationId="{1E70A317-DCED-4E80-AA2D-467D8702E5CB}"/>
          </ac:spMkLst>
        </pc:spChg>
        <pc:spChg chg="del">
          <ac:chgData name="Heather Anne Talbott" userId="21602f3e-50be-470c-8962-11a15a2595ef" providerId="ADAL" clId="{A19659ED-D3CD-49C3-9BC5-86115CDFE54E}" dt="2023-06-26T02:27:28.587" v="9"/>
          <ac:spMkLst>
            <pc:docMk/>
            <pc:sldMk cId="3718948036" sldId="264"/>
            <ac:spMk id="2059" creationId="{A6D87845-294F-40CB-BC48-46455460D292}"/>
          </ac:spMkLst>
        </pc:spChg>
      </pc:sldChg>
      <pc:sldChg chg="delSp del delDesignElem">
        <pc:chgData name="Heather Anne Talbott" userId="21602f3e-50be-470c-8962-11a15a2595ef" providerId="ADAL" clId="{A19659ED-D3CD-49C3-9BC5-86115CDFE54E}" dt="2023-06-26T17:00:13.352" v="747" actId="47"/>
        <pc:sldMkLst>
          <pc:docMk/>
          <pc:sldMk cId="602650904" sldId="265"/>
        </pc:sldMkLst>
        <pc:spChg chg="del">
          <ac:chgData name="Heather Anne Talbott" userId="21602f3e-50be-470c-8962-11a15a2595ef" providerId="ADAL" clId="{A19659ED-D3CD-49C3-9BC5-86115CDFE54E}" dt="2023-06-26T02:27:28.587" v="9"/>
          <ac:spMkLst>
            <pc:docMk/>
            <pc:sldMk cId="602650904" sldId="265"/>
            <ac:spMk id="10" creationId="{D98318E6-69F4-42F4-AB85-F01AA0DAF3A4}"/>
          </ac:spMkLst>
        </pc:spChg>
        <pc:picChg chg="del">
          <ac:chgData name="Heather Anne Talbott" userId="21602f3e-50be-470c-8962-11a15a2595ef" providerId="ADAL" clId="{A19659ED-D3CD-49C3-9BC5-86115CDFE54E}" dt="2023-06-26T02:27:28.587" v="9"/>
          <ac:picMkLst>
            <pc:docMk/>
            <pc:sldMk cId="602650904" sldId="265"/>
            <ac:picMk id="12" creationId="{559DF61F-9058-49C9-8F75-DC501F983B0E}"/>
          </ac:picMkLst>
        </pc:picChg>
      </pc:sldChg>
      <pc:sldChg chg="modSp del">
        <pc:chgData name="Heather Anne Talbott" userId="21602f3e-50be-470c-8962-11a15a2595ef" providerId="ADAL" clId="{A19659ED-D3CD-49C3-9BC5-86115CDFE54E}" dt="2023-06-26T17:00:04.427" v="745" actId="47"/>
        <pc:sldMkLst>
          <pc:docMk/>
          <pc:sldMk cId="1019398218" sldId="266"/>
        </pc:sldMkLst>
        <pc:spChg chg="mod">
          <ac:chgData name="Heather Anne Talbott" userId="21602f3e-50be-470c-8962-11a15a2595ef" providerId="ADAL" clId="{A19659ED-D3CD-49C3-9BC5-86115CDFE54E}" dt="2023-06-26T02:27:28.587" v="9"/>
          <ac:spMkLst>
            <pc:docMk/>
            <pc:sldMk cId="1019398218" sldId="266"/>
            <ac:spMk id="2" creationId="{2D581EC2-94FE-4FEB-6D50-E45E1CC0EF65}"/>
          </ac:spMkLst>
        </pc:spChg>
      </pc:sldChg>
      <pc:sldChg chg="modSp del">
        <pc:chgData name="Heather Anne Talbott" userId="21602f3e-50be-470c-8962-11a15a2595ef" providerId="ADAL" clId="{A19659ED-D3CD-49C3-9BC5-86115CDFE54E}" dt="2023-06-26T17:03:29.688" v="773" actId="47"/>
        <pc:sldMkLst>
          <pc:docMk/>
          <pc:sldMk cId="508045560" sldId="267"/>
        </pc:sldMkLst>
        <pc:spChg chg="mod">
          <ac:chgData name="Heather Anne Talbott" userId="21602f3e-50be-470c-8962-11a15a2595ef" providerId="ADAL" clId="{A19659ED-D3CD-49C3-9BC5-86115CDFE54E}" dt="2023-06-26T02:27:28.587" v="9"/>
          <ac:spMkLst>
            <pc:docMk/>
            <pc:sldMk cId="508045560" sldId="267"/>
            <ac:spMk id="2" creationId="{24358FC1-CBFF-781B-F83B-D8F7E3839AED}"/>
          </ac:spMkLst>
        </pc:spChg>
        <pc:spChg chg="mod">
          <ac:chgData name="Heather Anne Talbott" userId="21602f3e-50be-470c-8962-11a15a2595ef" providerId="ADAL" clId="{A19659ED-D3CD-49C3-9BC5-86115CDFE54E}" dt="2023-06-26T02:27:28.587" v="9"/>
          <ac:spMkLst>
            <pc:docMk/>
            <pc:sldMk cId="508045560" sldId="267"/>
            <ac:spMk id="3" creationId="{9CA5E793-F871-EDAB-AC8E-34F35079464A}"/>
          </ac:spMkLst>
        </pc:spChg>
        <pc:spChg chg="mod">
          <ac:chgData name="Heather Anne Talbott" userId="21602f3e-50be-470c-8962-11a15a2595ef" providerId="ADAL" clId="{A19659ED-D3CD-49C3-9BC5-86115CDFE54E}" dt="2023-06-26T02:27:28.587" v="9"/>
          <ac:spMkLst>
            <pc:docMk/>
            <pc:sldMk cId="508045560" sldId="267"/>
            <ac:spMk id="4" creationId="{7FB4F8AE-CC44-3CAD-3848-563FD3AB1184}"/>
          </ac:spMkLst>
        </pc:spChg>
      </pc:sldChg>
      <pc:sldChg chg="modSp del">
        <pc:chgData name="Heather Anne Talbott" userId="21602f3e-50be-470c-8962-11a15a2595ef" providerId="ADAL" clId="{A19659ED-D3CD-49C3-9BC5-86115CDFE54E}" dt="2023-06-27T01:49:05.680" v="1518" actId="47"/>
        <pc:sldMkLst>
          <pc:docMk/>
          <pc:sldMk cId="788767620" sldId="268"/>
        </pc:sldMkLst>
        <pc:spChg chg="mod">
          <ac:chgData name="Heather Anne Talbott" userId="21602f3e-50be-470c-8962-11a15a2595ef" providerId="ADAL" clId="{A19659ED-D3CD-49C3-9BC5-86115CDFE54E}" dt="2023-06-26T02:27:28.587" v="9"/>
          <ac:spMkLst>
            <pc:docMk/>
            <pc:sldMk cId="788767620" sldId="268"/>
            <ac:spMk id="2" creationId="{D075B1BF-58EF-6DAC-E5BC-D3E53F2FA608}"/>
          </ac:spMkLst>
        </pc:spChg>
        <pc:spChg chg="mod">
          <ac:chgData name="Heather Anne Talbott" userId="21602f3e-50be-470c-8962-11a15a2595ef" providerId="ADAL" clId="{A19659ED-D3CD-49C3-9BC5-86115CDFE54E}" dt="2023-06-26T02:27:28.587" v="9"/>
          <ac:spMkLst>
            <pc:docMk/>
            <pc:sldMk cId="788767620" sldId="268"/>
            <ac:spMk id="3" creationId="{DF52B464-5E85-9B56-3C19-9343CFA37281}"/>
          </ac:spMkLst>
        </pc:spChg>
        <pc:spChg chg="mod">
          <ac:chgData name="Heather Anne Talbott" userId="21602f3e-50be-470c-8962-11a15a2595ef" providerId="ADAL" clId="{A19659ED-D3CD-49C3-9BC5-86115CDFE54E}" dt="2023-06-26T02:27:28.587" v="9"/>
          <ac:spMkLst>
            <pc:docMk/>
            <pc:sldMk cId="788767620" sldId="268"/>
            <ac:spMk id="4" creationId="{53496A08-6F51-E629-F8A8-2FD714D3E641}"/>
          </ac:spMkLst>
        </pc:spChg>
        <pc:spChg chg="mod">
          <ac:chgData name="Heather Anne Talbott" userId="21602f3e-50be-470c-8962-11a15a2595ef" providerId="ADAL" clId="{A19659ED-D3CD-49C3-9BC5-86115CDFE54E}" dt="2023-06-26T02:27:28.587" v="9"/>
          <ac:spMkLst>
            <pc:docMk/>
            <pc:sldMk cId="788767620" sldId="268"/>
            <ac:spMk id="5" creationId="{4C12CEEC-5B87-79CE-8509-0017811829A5}"/>
          </ac:spMkLst>
        </pc:spChg>
      </pc:sldChg>
      <pc:sldChg chg="modSp del">
        <pc:chgData name="Heather Anne Talbott" userId="21602f3e-50be-470c-8962-11a15a2595ef" providerId="ADAL" clId="{A19659ED-D3CD-49C3-9BC5-86115CDFE54E}" dt="2023-06-27T01:49:00.828" v="1516" actId="47"/>
        <pc:sldMkLst>
          <pc:docMk/>
          <pc:sldMk cId="2929633799" sldId="269"/>
        </pc:sldMkLst>
        <pc:spChg chg="mod">
          <ac:chgData name="Heather Anne Talbott" userId="21602f3e-50be-470c-8962-11a15a2595ef" providerId="ADAL" clId="{A19659ED-D3CD-49C3-9BC5-86115CDFE54E}" dt="2023-06-26T02:27:28.587" v="9"/>
          <ac:spMkLst>
            <pc:docMk/>
            <pc:sldMk cId="2929633799" sldId="269"/>
            <ac:spMk id="2" creationId="{C5A1C73F-16C4-A387-53B4-BDD86FA11AC1}"/>
          </ac:spMkLst>
        </pc:spChg>
        <pc:graphicFrameChg chg="mod">
          <ac:chgData name="Heather Anne Talbott" userId="21602f3e-50be-470c-8962-11a15a2595ef" providerId="ADAL" clId="{A19659ED-D3CD-49C3-9BC5-86115CDFE54E}" dt="2023-06-26T02:27:28.587" v="9"/>
          <ac:graphicFrameMkLst>
            <pc:docMk/>
            <pc:sldMk cId="2929633799" sldId="269"/>
            <ac:graphicFrameMk id="6" creationId="{F1882D42-6793-9DDC-A18D-2544755233FE}"/>
          </ac:graphicFrameMkLst>
        </pc:graphicFrameChg>
      </pc:sldChg>
      <pc:sldChg chg="delSp del delDesignElem">
        <pc:chgData name="Heather Anne Talbott" userId="21602f3e-50be-470c-8962-11a15a2595ef" providerId="ADAL" clId="{A19659ED-D3CD-49C3-9BC5-86115CDFE54E}" dt="2023-06-26T17:00:07.233" v="746" actId="47"/>
        <pc:sldMkLst>
          <pc:docMk/>
          <pc:sldMk cId="1293241313" sldId="270"/>
        </pc:sldMkLst>
        <pc:spChg chg="del">
          <ac:chgData name="Heather Anne Talbott" userId="21602f3e-50be-470c-8962-11a15a2595ef" providerId="ADAL" clId="{A19659ED-D3CD-49C3-9BC5-86115CDFE54E}" dt="2023-06-26T02:27:28.587" v="9"/>
          <ac:spMkLst>
            <pc:docMk/>
            <pc:sldMk cId="1293241313" sldId="270"/>
            <ac:spMk id="10" creationId="{1E70A317-DCED-4E80-AA2D-467D8702E5CB}"/>
          </ac:spMkLst>
        </pc:spChg>
        <pc:spChg chg="del">
          <ac:chgData name="Heather Anne Talbott" userId="21602f3e-50be-470c-8962-11a15a2595ef" providerId="ADAL" clId="{A19659ED-D3CD-49C3-9BC5-86115CDFE54E}" dt="2023-06-26T02:27:28.587" v="9"/>
          <ac:spMkLst>
            <pc:docMk/>
            <pc:sldMk cId="1293241313" sldId="270"/>
            <ac:spMk id="12" creationId="{A6D87845-294F-40CB-BC48-46455460D292}"/>
          </ac:spMkLst>
        </pc:spChg>
      </pc:sldChg>
      <pc:sldChg chg="delSp del delDesignElem">
        <pc:chgData name="Heather Anne Talbott" userId="21602f3e-50be-470c-8962-11a15a2595ef" providerId="ADAL" clId="{A19659ED-D3CD-49C3-9BC5-86115CDFE54E}" dt="2023-06-27T01:49:17.925" v="1519" actId="47"/>
        <pc:sldMkLst>
          <pc:docMk/>
          <pc:sldMk cId="4105789122" sldId="271"/>
        </pc:sldMkLst>
        <pc:spChg chg="del">
          <ac:chgData name="Heather Anne Talbott" userId="21602f3e-50be-470c-8962-11a15a2595ef" providerId="ADAL" clId="{A19659ED-D3CD-49C3-9BC5-86115CDFE54E}" dt="2023-06-26T02:27:28.587" v="9"/>
          <ac:spMkLst>
            <pc:docMk/>
            <pc:sldMk cId="4105789122" sldId="271"/>
            <ac:spMk id="1031" creationId="{4608E264-926B-434A-8D58-87ACA185D82C}"/>
          </ac:spMkLst>
        </pc:spChg>
        <pc:picChg chg="del">
          <ac:chgData name="Heather Anne Talbott" userId="21602f3e-50be-470c-8962-11a15a2595ef" providerId="ADAL" clId="{A19659ED-D3CD-49C3-9BC5-86115CDFE54E}" dt="2023-06-26T02:27:28.587" v="9"/>
          <ac:picMkLst>
            <pc:docMk/>
            <pc:sldMk cId="4105789122" sldId="271"/>
            <ac:picMk id="1033" creationId="{E67A036B-F109-477D-A092-D947533E27EA}"/>
          </ac:picMkLst>
        </pc:picChg>
      </pc:sldChg>
      <pc:sldChg chg="modSp del mod">
        <pc:chgData name="Heather Anne Talbott" userId="21602f3e-50be-470c-8962-11a15a2595ef" providerId="ADAL" clId="{A19659ED-D3CD-49C3-9BC5-86115CDFE54E}" dt="2023-06-26T17:03:31.308" v="774" actId="47"/>
        <pc:sldMkLst>
          <pc:docMk/>
          <pc:sldMk cId="3304352035" sldId="272"/>
        </pc:sldMkLst>
        <pc:spChg chg="mod">
          <ac:chgData name="Heather Anne Talbott" userId="21602f3e-50be-470c-8962-11a15a2595ef" providerId="ADAL" clId="{A19659ED-D3CD-49C3-9BC5-86115CDFE54E}" dt="2023-06-26T02:27:28.587" v="9"/>
          <ac:spMkLst>
            <pc:docMk/>
            <pc:sldMk cId="3304352035" sldId="272"/>
            <ac:spMk id="2" creationId="{24358FC1-CBFF-781B-F83B-D8F7E3839AED}"/>
          </ac:spMkLst>
        </pc:spChg>
        <pc:spChg chg="mod">
          <ac:chgData name="Heather Anne Talbott" userId="21602f3e-50be-470c-8962-11a15a2595ef" providerId="ADAL" clId="{A19659ED-D3CD-49C3-9BC5-86115CDFE54E}" dt="2023-06-26T02:27:28.950" v="13" actId="27636"/>
          <ac:spMkLst>
            <pc:docMk/>
            <pc:sldMk cId="3304352035" sldId="272"/>
            <ac:spMk id="4" creationId="{7FB4F8AE-CC44-3CAD-3848-563FD3AB1184}"/>
          </ac:spMkLst>
        </pc:spChg>
        <pc:spChg chg="mod">
          <ac:chgData name="Heather Anne Talbott" userId="21602f3e-50be-470c-8962-11a15a2595ef" providerId="ADAL" clId="{A19659ED-D3CD-49C3-9BC5-86115CDFE54E}" dt="2023-06-26T02:27:28.587" v="9"/>
          <ac:spMkLst>
            <pc:docMk/>
            <pc:sldMk cId="3304352035" sldId="272"/>
            <ac:spMk id="5" creationId="{20A479CE-8E63-C3C3-65E6-DCC60F04A1AE}"/>
          </ac:spMkLst>
        </pc:spChg>
        <pc:graphicFrameChg chg="mod">
          <ac:chgData name="Heather Anne Talbott" userId="21602f3e-50be-470c-8962-11a15a2595ef" providerId="ADAL" clId="{A19659ED-D3CD-49C3-9BC5-86115CDFE54E}" dt="2023-06-26T02:27:28.587" v="9"/>
          <ac:graphicFrameMkLst>
            <pc:docMk/>
            <pc:sldMk cId="3304352035" sldId="272"/>
            <ac:graphicFrameMk id="11" creationId="{1C1BDF32-7F90-76D2-CF84-8016041AA64F}"/>
          </ac:graphicFrameMkLst>
        </pc:graphicFrameChg>
      </pc:sldChg>
      <pc:sldChg chg="modSp del">
        <pc:chgData name="Heather Anne Talbott" userId="21602f3e-50be-470c-8962-11a15a2595ef" providerId="ADAL" clId="{A19659ED-D3CD-49C3-9BC5-86115CDFE54E}" dt="2023-06-26T17:03:32.818" v="775" actId="47"/>
        <pc:sldMkLst>
          <pc:docMk/>
          <pc:sldMk cId="3774312862" sldId="273"/>
        </pc:sldMkLst>
        <pc:spChg chg="mod">
          <ac:chgData name="Heather Anne Talbott" userId="21602f3e-50be-470c-8962-11a15a2595ef" providerId="ADAL" clId="{A19659ED-D3CD-49C3-9BC5-86115CDFE54E}" dt="2023-06-26T02:27:28.587" v="9"/>
          <ac:spMkLst>
            <pc:docMk/>
            <pc:sldMk cId="3774312862" sldId="273"/>
            <ac:spMk id="2" creationId="{D491A8BA-B5B3-C4BA-FD42-FDF75DD85793}"/>
          </ac:spMkLst>
        </pc:spChg>
        <pc:spChg chg="mod">
          <ac:chgData name="Heather Anne Talbott" userId="21602f3e-50be-470c-8962-11a15a2595ef" providerId="ADAL" clId="{A19659ED-D3CD-49C3-9BC5-86115CDFE54E}" dt="2023-06-26T02:27:28.587" v="9"/>
          <ac:spMkLst>
            <pc:docMk/>
            <pc:sldMk cId="3774312862" sldId="273"/>
            <ac:spMk id="3" creationId="{131AE4AC-AC2D-1BD5-1C71-4DB124393AF2}"/>
          </ac:spMkLst>
        </pc:spChg>
        <pc:spChg chg="mod">
          <ac:chgData name="Heather Anne Talbott" userId="21602f3e-50be-470c-8962-11a15a2595ef" providerId="ADAL" clId="{A19659ED-D3CD-49C3-9BC5-86115CDFE54E}" dt="2023-06-26T02:27:28.587" v="9"/>
          <ac:spMkLst>
            <pc:docMk/>
            <pc:sldMk cId="3774312862" sldId="273"/>
            <ac:spMk id="4" creationId="{23731F7B-4CE8-7883-1766-9B4A5AECB855}"/>
          </ac:spMkLst>
        </pc:spChg>
      </pc:sldChg>
      <pc:sldChg chg="delSp del delDesignElem">
        <pc:chgData name="Heather Anne Talbott" userId="21602f3e-50be-470c-8962-11a15a2595ef" providerId="ADAL" clId="{A19659ED-D3CD-49C3-9BC5-86115CDFE54E}" dt="2023-06-26T17:03:34.433" v="776" actId="47"/>
        <pc:sldMkLst>
          <pc:docMk/>
          <pc:sldMk cId="2062305192" sldId="274"/>
        </pc:sldMkLst>
        <pc:spChg chg="del">
          <ac:chgData name="Heather Anne Talbott" userId="21602f3e-50be-470c-8962-11a15a2595ef" providerId="ADAL" clId="{A19659ED-D3CD-49C3-9BC5-86115CDFE54E}" dt="2023-06-26T02:27:28.587" v="9"/>
          <ac:spMkLst>
            <pc:docMk/>
            <pc:sldMk cId="2062305192" sldId="274"/>
            <ac:spMk id="4103" creationId="{608EAA06-5488-416B-B2B2-E55213011012}"/>
          </ac:spMkLst>
        </pc:spChg>
      </pc:sldChg>
      <pc:sldChg chg="delSp del delDesignElem">
        <pc:chgData name="Heather Anne Talbott" userId="21602f3e-50be-470c-8962-11a15a2595ef" providerId="ADAL" clId="{A19659ED-D3CD-49C3-9BC5-86115CDFE54E}" dt="2023-06-26T17:03:35.871" v="777" actId="47"/>
        <pc:sldMkLst>
          <pc:docMk/>
          <pc:sldMk cId="1918403074" sldId="275"/>
        </pc:sldMkLst>
        <pc:spChg chg="del">
          <ac:chgData name="Heather Anne Talbott" userId="21602f3e-50be-470c-8962-11a15a2595ef" providerId="ADAL" clId="{A19659ED-D3CD-49C3-9BC5-86115CDFE54E}" dt="2023-06-26T02:27:28.587" v="9"/>
          <ac:spMkLst>
            <pc:docMk/>
            <pc:sldMk cId="1918403074" sldId="275"/>
            <ac:spMk id="3079" creationId="{A98FD4FC-479A-4C2B-84A5-CF81E055FBC0}"/>
          </ac:spMkLst>
        </pc:spChg>
        <pc:spChg chg="del">
          <ac:chgData name="Heather Anne Talbott" userId="21602f3e-50be-470c-8962-11a15a2595ef" providerId="ADAL" clId="{A19659ED-D3CD-49C3-9BC5-86115CDFE54E}" dt="2023-06-26T02:27:28.587" v="9"/>
          <ac:spMkLst>
            <pc:docMk/>
            <pc:sldMk cId="1918403074" sldId="275"/>
            <ac:spMk id="3081" creationId="{37D54B6C-87D0-4C03-8335-3955179D2B5B}"/>
          </ac:spMkLst>
        </pc:spChg>
      </pc:sldChg>
      <pc:sldChg chg="modSp mod">
        <pc:chgData name="Heather Anne Talbott" userId="21602f3e-50be-470c-8962-11a15a2595ef" providerId="ADAL" clId="{A19659ED-D3CD-49C3-9BC5-86115CDFE54E}" dt="2023-06-27T03:49:22.248" v="1848"/>
        <pc:sldMkLst>
          <pc:docMk/>
          <pc:sldMk cId="3081537970" sldId="276"/>
        </pc:sldMkLst>
        <pc:spChg chg="mod">
          <ac:chgData name="Heather Anne Talbott" userId="21602f3e-50be-470c-8962-11a15a2595ef" providerId="ADAL" clId="{A19659ED-D3CD-49C3-9BC5-86115CDFE54E}" dt="2023-06-27T03:49:11.879" v="1847" actId="20577"/>
          <ac:spMkLst>
            <pc:docMk/>
            <pc:sldMk cId="3081537970" sldId="276"/>
            <ac:spMk id="2" creationId="{93D02D41-A213-D125-83F4-69A90D815403}"/>
          </ac:spMkLst>
        </pc:spChg>
        <pc:spChg chg="mod">
          <ac:chgData name="Heather Anne Talbott" userId="21602f3e-50be-470c-8962-11a15a2595ef" providerId="ADAL" clId="{A19659ED-D3CD-49C3-9BC5-86115CDFE54E}" dt="2023-06-27T03:49:22.248" v="1848"/>
          <ac:spMkLst>
            <pc:docMk/>
            <pc:sldMk cId="3081537970" sldId="276"/>
            <ac:spMk id="3" creationId="{0E1444A9-5EFF-4AB6-D9CF-767E4FBF0A88}"/>
          </ac:spMkLst>
        </pc:spChg>
      </pc:sldChg>
      <pc:sldChg chg="addSp delSp modSp del mod chgLayout">
        <pc:chgData name="Heather Anne Talbott" userId="21602f3e-50be-470c-8962-11a15a2595ef" providerId="ADAL" clId="{A19659ED-D3CD-49C3-9BC5-86115CDFE54E}" dt="2023-06-27T03:50:40.239" v="1852" actId="47"/>
        <pc:sldMkLst>
          <pc:docMk/>
          <pc:sldMk cId="2786652791" sldId="277"/>
        </pc:sldMkLst>
        <pc:spChg chg="mod ord">
          <ac:chgData name="Heather Anne Talbott" userId="21602f3e-50be-470c-8962-11a15a2595ef" providerId="ADAL" clId="{A19659ED-D3CD-49C3-9BC5-86115CDFE54E}" dt="2023-06-27T02:02:58.108" v="1604" actId="6264"/>
          <ac:spMkLst>
            <pc:docMk/>
            <pc:sldMk cId="2786652791" sldId="277"/>
            <ac:spMk id="2" creationId="{A4178491-EB8C-F1C5-7648-F15CDD381F39}"/>
          </ac:spMkLst>
        </pc:spChg>
        <pc:spChg chg="mod ord">
          <ac:chgData name="Heather Anne Talbott" userId="21602f3e-50be-470c-8962-11a15a2595ef" providerId="ADAL" clId="{A19659ED-D3CD-49C3-9BC5-86115CDFE54E}" dt="2023-06-27T02:02:58.108" v="1604" actId="6264"/>
          <ac:spMkLst>
            <pc:docMk/>
            <pc:sldMk cId="2786652791" sldId="277"/>
            <ac:spMk id="3" creationId="{38605AD4-FFAF-99C1-B7A7-EE34F46F03F0}"/>
          </ac:spMkLst>
        </pc:spChg>
        <pc:spChg chg="add del mod">
          <ac:chgData name="Heather Anne Talbott" userId="21602f3e-50be-470c-8962-11a15a2595ef" providerId="ADAL" clId="{A19659ED-D3CD-49C3-9BC5-86115CDFE54E}" dt="2023-06-27T02:02:58.108" v="1604" actId="6264"/>
          <ac:spMkLst>
            <pc:docMk/>
            <pc:sldMk cId="2786652791" sldId="277"/>
            <ac:spMk id="4" creationId="{97B724BA-7508-3BA6-00C8-9BFB288BD9DB}"/>
          </ac:spMkLst>
        </pc:spChg>
        <pc:spChg chg="add del mod">
          <ac:chgData name="Heather Anne Talbott" userId="21602f3e-50be-470c-8962-11a15a2595ef" providerId="ADAL" clId="{A19659ED-D3CD-49C3-9BC5-86115CDFE54E}" dt="2023-06-27T02:02:58.108" v="1604" actId="6264"/>
          <ac:spMkLst>
            <pc:docMk/>
            <pc:sldMk cId="2786652791" sldId="277"/>
            <ac:spMk id="5" creationId="{370730A8-6D97-69C1-9677-068A0FC31A89}"/>
          </ac:spMkLst>
        </pc:spChg>
      </pc:sldChg>
      <pc:sldChg chg="modSp mod">
        <pc:chgData name="Heather Anne Talbott" userId="21602f3e-50be-470c-8962-11a15a2595ef" providerId="ADAL" clId="{A19659ED-D3CD-49C3-9BC5-86115CDFE54E}" dt="2023-06-27T01:50:37.896" v="1551" actId="20577"/>
        <pc:sldMkLst>
          <pc:docMk/>
          <pc:sldMk cId="1950631137" sldId="278"/>
        </pc:sldMkLst>
        <pc:spChg chg="mod">
          <ac:chgData name="Heather Anne Talbott" userId="21602f3e-50be-470c-8962-11a15a2595ef" providerId="ADAL" clId="{A19659ED-D3CD-49C3-9BC5-86115CDFE54E}" dt="2023-06-27T01:50:16.288" v="1527" actId="20577"/>
          <ac:spMkLst>
            <pc:docMk/>
            <pc:sldMk cId="1950631137" sldId="278"/>
            <ac:spMk id="2" creationId="{1FA7324F-DF2A-1D77-3DE7-09F094DD1B73}"/>
          </ac:spMkLst>
        </pc:spChg>
        <pc:spChg chg="mod">
          <ac:chgData name="Heather Anne Talbott" userId="21602f3e-50be-470c-8962-11a15a2595ef" providerId="ADAL" clId="{A19659ED-D3CD-49C3-9BC5-86115CDFE54E}" dt="2023-06-27T01:50:23.444" v="1544" actId="20577"/>
          <ac:spMkLst>
            <pc:docMk/>
            <pc:sldMk cId="1950631137" sldId="278"/>
            <ac:spMk id="3" creationId="{05F19685-6D1B-F1F7-6183-741006032983}"/>
          </ac:spMkLst>
        </pc:spChg>
        <pc:spChg chg="mod">
          <ac:chgData name="Heather Anne Talbott" userId="21602f3e-50be-470c-8962-11a15a2595ef" providerId="ADAL" clId="{A19659ED-D3CD-49C3-9BC5-86115CDFE54E}" dt="2023-06-26T02:27:28.587" v="9"/>
          <ac:spMkLst>
            <pc:docMk/>
            <pc:sldMk cId="1950631137" sldId="278"/>
            <ac:spMk id="5" creationId="{FBC1198E-3041-4595-5BA4-8CDD14CCD4E2}"/>
          </ac:spMkLst>
        </pc:spChg>
        <pc:spChg chg="mod">
          <ac:chgData name="Heather Anne Talbott" userId="21602f3e-50be-470c-8962-11a15a2595ef" providerId="ADAL" clId="{A19659ED-D3CD-49C3-9BC5-86115CDFE54E}" dt="2023-06-26T02:27:28.587" v="9"/>
          <ac:spMkLst>
            <pc:docMk/>
            <pc:sldMk cId="1950631137" sldId="278"/>
            <ac:spMk id="6" creationId="{33E30FB2-FE49-85C4-E2A7-87DE0B618923}"/>
          </ac:spMkLst>
        </pc:spChg>
        <pc:spChg chg="mod">
          <ac:chgData name="Heather Anne Talbott" userId="21602f3e-50be-470c-8962-11a15a2595ef" providerId="ADAL" clId="{A19659ED-D3CD-49C3-9BC5-86115CDFE54E}" dt="2023-06-27T01:50:37.896" v="1551" actId="20577"/>
          <ac:spMkLst>
            <pc:docMk/>
            <pc:sldMk cId="1950631137" sldId="278"/>
            <ac:spMk id="7" creationId="{ECD0B755-427A-BAC2-E2CB-DDFC8FEB3165}"/>
          </ac:spMkLst>
        </pc:spChg>
      </pc:sldChg>
      <pc:sldChg chg="addSp delSp modSp new mod modClrScheme chgLayout">
        <pc:chgData name="Heather Anne Talbott" userId="21602f3e-50be-470c-8962-11a15a2595ef" providerId="ADAL" clId="{A19659ED-D3CD-49C3-9BC5-86115CDFE54E}" dt="2023-06-27T04:31:09.920" v="2167" actId="207"/>
        <pc:sldMkLst>
          <pc:docMk/>
          <pc:sldMk cId="3362791465" sldId="279"/>
        </pc:sldMkLst>
        <pc:spChg chg="mod ord">
          <ac:chgData name="Heather Anne Talbott" userId="21602f3e-50be-470c-8962-11a15a2595ef" providerId="ADAL" clId="{A19659ED-D3CD-49C3-9BC5-86115CDFE54E}" dt="2023-06-27T04:30:08.859" v="2158" actId="6264"/>
          <ac:spMkLst>
            <pc:docMk/>
            <pc:sldMk cId="3362791465" sldId="279"/>
            <ac:spMk id="2" creationId="{C25437D9-A877-466A-CC95-5E2B8E51E96B}"/>
          </ac:spMkLst>
        </pc:spChg>
        <pc:spChg chg="mod ord">
          <ac:chgData name="Heather Anne Talbott" userId="21602f3e-50be-470c-8962-11a15a2595ef" providerId="ADAL" clId="{A19659ED-D3CD-49C3-9BC5-86115CDFE54E}" dt="2023-06-27T04:30:08.859" v="2158" actId="6264"/>
          <ac:spMkLst>
            <pc:docMk/>
            <pc:sldMk cId="3362791465" sldId="279"/>
            <ac:spMk id="3" creationId="{B4C9BA89-0C53-BF70-CDEB-9F590CC7F1EA}"/>
          </ac:spMkLst>
        </pc:spChg>
        <pc:spChg chg="mod ord">
          <ac:chgData name="Heather Anne Talbott" userId="21602f3e-50be-470c-8962-11a15a2595ef" providerId="ADAL" clId="{A19659ED-D3CD-49C3-9BC5-86115CDFE54E}" dt="2023-06-27T04:31:09.920" v="2167" actId="207"/>
          <ac:spMkLst>
            <pc:docMk/>
            <pc:sldMk cId="3362791465" sldId="279"/>
            <ac:spMk id="4" creationId="{9515B304-F5B4-E115-A79F-831A07FE7FC1}"/>
          </ac:spMkLst>
        </pc:spChg>
        <pc:spChg chg="mod ord">
          <ac:chgData name="Heather Anne Talbott" userId="21602f3e-50be-470c-8962-11a15a2595ef" providerId="ADAL" clId="{A19659ED-D3CD-49C3-9BC5-86115CDFE54E}" dt="2023-06-27T04:30:08.859" v="2158" actId="6264"/>
          <ac:spMkLst>
            <pc:docMk/>
            <pc:sldMk cId="3362791465" sldId="279"/>
            <ac:spMk id="5" creationId="{8689D82D-8632-57A1-2024-0E97579E761A}"/>
          </ac:spMkLst>
        </pc:spChg>
        <pc:spChg chg="add mod ord">
          <ac:chgData name="Heather Anne Talbott" userId="21602f3e-50be-470c-8962-11a15a2595ef" providerId="ADAL" clId="{A19659ED-D3CD-49C3-9BC5-86115CDFE54E}" dt="2023-06-27T04:30:08.859" v="2158" actId="6264"/>
          <ac:spMkLst>
            <pc:docMk/>
            <pc:sldMk cId="3362791465" sldId="279"/>
            <ac:spMk id="6" creationId="{F3840146-9F88-A3AD-DC28-D687F67F16E9}"/>
          </ac:spMkLst>
        </pc:spChg>
        <pc:spChg chg="add mod ord">
          <ac:chgData name="Heather Anne Talbott" userId="21602f3e-50be-470c-8962-11a15a2595ef" providerId="ADAL" clId="{A19659ED-D3CD-49C3-9BC5-86115CDFE54E}" dt="2023-06-27T04:30:44.833" v="2164" actId="207"/>
          <ac:spMkLst>
            <pc:docMk/>
            <pc:sldMk cId="3362791465" sldId="279"/>
            <ac:spMk id="7" creationId="{CECF4A10-2353-5465-9415-C0CAA86599DD}"/>
          </ac:spMkLst>
        </pc:spChg>
        <pc:spChg chg="add del mod">
          <ac:chgData name="Heather Anne Talbott" userId="21602f3e-50be-470c-8962-11a15a2595ef" providerId="ADAL" clId="{A19659ED-D3CD-49C3-9BC5-86115CDFE54E}" dt="2023-06-27T04:29:07.268" v="2145" actId="6264"/>
          <ac:spMkLst>
            <pc:docMk/>
            <pc:sldMk cId="3362791465" sldId="279"/>
            <ac:spMk id="8" creationId="{C543FCD1-4142-9A13-2100-F3FD3D747C4B}"/>
          </ac:spMkLst>
        </pc:spChg>
        <pc:spChg chg="add del mod">
          <ac:chgData name="Heather Anne Talbott" userId="21602f3e-50be-470c-8962-11a15a2595ef" providerId="ADAL" clId="{A19659ED-D3CD-49C3-9BC5-86115CDFE54E}" dt="2023-06-27T04:29:07.268" v="2145" actId="6264"/>
          <ac:spMkLst>
            <pc:docMk/>
            <pc:sldMk cId="3362791465" sldId="279"/>
            <ac:spMk id="9" creationId="{900F7CC5-988D-909C-81EF-55BD63676B60}"/>
          </ac:spMkLst>
        </pc:spChg>
        <pc:spChg chg="add del mod">
          <ac:chgData name="Heather Anne Talbott" userId="21602f3e-50be-470c-8962-11a15a2595ef" providerId="ADAL" clId="{A19659ED-D3CD-49C3-9BC5-86115CDFE54E}" dt="2023-06-27T04:29:07.268" v="2145" actId="6264"/>
          <ac:spMkLst>
            <pc:docMk/>
            <pc:sldMk cId="3362791465" sldId="279"/>
            <ac:spMk id="10" creationId="{065CAAF8-695B-3942-D3CD-A0DBAECB1496}"/>
          </ac:spMkLst>
        </pc:spChg>
        <pc:spChg chg="add del mod">
          <ac:chgData name="Heather Anne Talbott" userId="21602f3e-50be-470c-8962-11a15a2595ef" providerId="ADAL" clId="{A19659ED-D3CD-49C3-9BC5-86115CDFE54E}" dt="2023-06-27T04:29:07.268" v="2145" actId="6264"/>
          <ac:spMkLst>
            <pc:docMk/>
            <pc:sldMk cId="3362791465" sldId="279"/>
            <ac:spMk id="11" creationId="{C9F8C7E9-D2D9-AB34-887A-F1A23C42E421}"/>
          </ac:spMkLst>
        </pc:spChg>
        <pc:spChg chg="add del mod">
          <ac:chgData name="Heather Anne Talbott" userId="21602f3e-50be-470c-8962-11a15a2595ef" providerId="ADAL" clId="{A19659ED-D3CD-49C3-9BC5-86115CDFE54E}" dt="2023-06-27T04:29:07.268" v="2145" actId="6264"/>
          <ac:spMkLst>
            <pc:docMk/>
            <pc:sldMk cId="3362791465" sldId="279"/>
            <ac:spMk id="12" creationId="{B5EBFACF-8304-863A-47D3-F173FBF1786E}"/>
          </ac:spMkLst>
        </pc:spChg>
        <pc:spChg chg="add del mod">
          <ac:chgData name="Heather Anne Talbott" userId="21602f3e-50be-470c-8962-11a15a2595ef" providerId="ADAL" clId="{A19659ED-D3CD-49C3-9BC5-86115CDFE54E}" dt="2023-06-27T04:29:07.268" v="2145" actId="6264"/>
          <ac:spMkLst>
            <pc:docMk/>
            <pc:sldMk cId="3362791465" sldId="279"/>
            <ac:spMk id="13" creationId="{6BE39980-403A-3FAA-29E1-E0D44CE8F79B}"/>
          </ac:spMkLst>
        </pc:spChg>
        <pc:spChg chg="add del mod">
          <ac:chgData name="Heather Anne Talbott" userId="21602f3e-50be-470c-8962-11a15a2595ef" providerId="ADAL" clId="{A19659ED-D3CD-49C3-9BC5-86115CDFE54E}" dt="2023-06-27T04:30:08.859" v="2158" actId="6264"/>
          <ac:spMkLst>
            <pc:docMk/>
            <pc:sldMk cId="3362791465" sldId="279"/>
            <ac:spMk id="14" creationId="{37F156F8-9D5E-AA32-ACF4-ADE80570BCA7}"/>
          </ac:spMkLst>
        </pc:spChg>
        <pc:spChg chg="add del mod">
          <ac:chgData name="Heather Anne Talbott" userId="21602f3e-50be-470c-8962-11a15a2595ef" providerId="ADAL" clId="{A19659ED-D3CD-49C3-9BC5-86115CDFE54E}" dt="2023-06-27T04:30:08.859" v="2158" actId="6264"/>
          <ac:spMkLst>
            <pc:docMk/>
            <pc:sldMk cId="3362791465" sldId="279"/>
            <ac:spMk id="15" creationId="{37071711-A6A6-3506-37D0-2B432D7EB083}"/>
          </ac:spMkLst>
        </pc:spChg>
        <pc:spChg chg="add del mod">
          <ac:chgData name="Heather Anne Talbott" userId="21602f3e-50be-470c-8962-11a15a2595ef" providerId="ADAL" clId="{A19659ED-D3CD-49C3-9BC5-86115CDFE54E}" dt="2023-06-27T04:30:08.859" v="2158" actId="6264"/>
          <ac:spMkLst>
            <pc:docMk/>
            <pc:sldMk cId="3362791465" sldId="279"/>
            <ac:spMk id="16" creationId="{F59E83BD-154A-E852-5B23-EAC17CC3D3FB}"/>
          </ac:spMkLst>
        </pc:spChg>
        <pc:spChg chg="add del mod">
          <ac:chgData name="Heather Anne Talbott" userId="21602f3e-50be-470c-8962-11a15a2595ef" providerId="ADAL" clId="{A19659ED-D3CD-49C3-9BC5-86115CDFE54E}" dt="2023-06-27T04:30:08.859" v="2158" actId="6264"/>
          <ac:spMkLst>
            <pc:docMk/>
            <pc:sldMk cId="3362791465" sldId="279"/>
            <ac:spMk id="17" creationId="{97374CA6-9B81-DD75-0997-7A22E2353686}"/>
          </ac:spMkLst>
        </pc:spChg>
        <pc:spChg chg="add del mod">
          <ac:chgData name="Heather Anne Talbott" userId="21602f3e-50be-470c-8962-11a15a2595ef" providerId="ADAL" clId="{A19659ED-D3CD-49C3-9BC5-86115CDFE54E}" dt="2023-06-27T04:30:08.859" v="2158" actId="6264"/>
          <ac:spMkLst>
            <pc:docMk/>
            <pc:sldMk cId="3362791465" sldId="279"/>
            <ac:spMk id="18" creationId="{1FC741CA-EFED-21C6-EDEE-6B5DA3D7ACE4}"/>
          </ac:spMkLst>
        </pc:spChg>
        <pc:spChg chg="add del mod">
          <ac:chgData name="Heather Anne Talbott" userId="21602f3e-50be-470c-8962-11a15a2595ef" providerId="ADAL" clId="{A19659ED-D3CD-49C3-9BC5-86115CDFE54E}" dt="2023-06-27T04:30:08.859" v="2158" actId="6264"/>
          <ac:spMkLst>
            <pc:docMk/>
            <pc:sldMk cId="3362791465" sldId="279"/>
            <ac:spMk id="19" creationId="{59EE0579-891E-DC30-C2B8-FEF61825255F}"/>
          </ac:spMkLst>
        </pc:spChg>
      </pc:sldChg>
      <pc:sldChg chg="modSp add mod">
        <pc:chgData name="Heather Anne Talbott" userId="21602f3e-50be-470c-8962-11a15a2595ef" providerId="ADAL" clId="{A19659ED-D3CD-49C3-9BC5-86115CDFE54E}" dt="2023-06-26T16:56:19.958" v="744" actId="207"/>
        <pc:sldMkLst>
          <pc:docMk/>
          <pc:sldMk cId="3167036097" sldId="280"/>
        </pc:sldMkLst>
        <pc:spChg chg="mod">
          <ac:chgData name="Heather Anne Talbott" userId="21602f3e-50be-470c-8962-11a15a2595ef" providerId="ADAL" clId="{A19659ED-D3CD-49C3-9BC5-86115CDFE54E}" dt="2023-06-26T16:52:40.368" v="690" actId="27636"/>
          <ac:spMkLst>
            <pc:docMk/>
            <pc:sldMk cId="3167036097" sldId="280"/>
            <ac:spMk id="3" creationId="{B4C9BA89-0C53-BF70-CDEB-9F590CC7F1EA}"/>
          </ac:spMkLst>
        </pc:spChg>
        <pc:spChg chg="mod">
          <ac:chgData name="Heather Anne Talbott" userId="21602f3e-50be-470c-8962-11a15a2595ef" providerId="ADAL" clId="{A19659ED-D3CD-49C3-9BC5-86115CDFE54E}" dt="2023-06-26T16:56:19.958" v="744" actId="207"/>
          <ac:spMkLst>
            <pc:docMk/>
            <pc:sldMk cId="3167036097" sldId="280"/>
            <ac:spMk id="4" creationId="{9515B304-F5B4-E115-A79F-831A07FE7FC1}"/>
          </ac:spMkLst>
        </pc:spChg>
        <pc:spChg chg="mod">
          <ac:chgData name="Heather Anne Talbott" userId="21602f3e-50be-470c-8962-11a15a2595ef" providerId="ADAL" clId="{A19659ED-D3CD-49C3-9BC5-86115CDFE54E}" dt="2023-06-26T16:53:07.342" v="716" actId="207"/>
          <ac:spMkLst>
            <pc:docMk/>
            <pc:sldMk cId="3167036097" sldId="280"/>
            <ac:spMk id="7" creationId="{CECF4A10-2353-5465-9415-C0CAA86599DD}"/>
          </ac:spMkLst>
        </pc:spChg>
      </pc:sldChg>
      <pc:sldChg chg="addSp delSp modSp new mod setBg modClrScheme setClrOvrMap chgLayout">
        <pc:chgData name="Heather Anne Talbott" userId="21602f3e-50be-470c-8962-11a15a2595ef" providerId="ADAL" clId="{A19659ED-D3CD-49C3-9BC5-86115CDFE54E}" dt="2023-06-27T14:38:32.983" v="2355" actId="14100"/>
        <pc:sldMkLst>
          <pc:docMk/>
          <pc:sldMk cId="1167803787" sldId="281"/>
        </pc:sldMkLst>
        <pc:spChg chg="del mod ord">
          <ac:chgData name="Heather Anne Talbott" userId="21602f3e-50be-470c-8962-11a15a2595ef" providerId="ADAL" clId="{A19659ED-D3CD-49C3-9BC5-86115CDFE54E}" dt="2023-06-26T17:00:23.951" v="749" actId="700"/>
          <ac:spMkLst>
            <pc:docMk/>
            <pc:sldMk cId="1167803787" sldId="281"/>
            <ac:spMk id="2" creationId="{B493E452-778D-3EF1-42C3-2BA74C9FA487}"/>
          </ac:spMkLst>
        </pc:spChg>
        <pc:spChg chg="del">
          <ac:chgData name="Heather Anne Talbott" userId="21602f3e-50be-470c-8962-11a15a2595ef" providerId="ADAL" clId="{A19659ED-D3CD-49C3-9BC5-86115CDFE54E}" dt="2023-06-26T17:00:23.951" v="749" actId="700"/>
          <ac:spMkLst>
            <pc:docMk/>
            <pc:sldMk cId="1167803787" sldId="281"/>
            <ac:spMk id="3" creationId="{AE5B50E5-A6FA-ABAA-21EB-DC9686858D59}"/>
          </ac:spMkLst>
        </pc:spChg>
        <pc:spChg chg="del mod ord">
          <ac:chgData name="Heather Anne Talbott" userId="21602f3e-50be-470c-8962-11a15a2595ef" providerId="ADAL" clId="{A19659ED-D3CD-49C3-9BC5-86115CDFE54E}" dt="2023-06-26T17:00:23.951" v="749" actId="700"/>
          <ac:spMkLst>
            <pc:docMk/>
            <pc:sldMk cId="1167803787" sldId="281"/>
            <ac:spMk id="4" creationId="{8AB86EFE-DFC5-8225-48A9-FA53DF73D559}"/>
          </ac:spMkLst>
        </pc:spChg>
        <pc:spChg chg="del">
          <ac:chgData name="Heather Anne Talbott" userId="21602f3e-50be-470c-8962-11a15a2595ef" providerId="ADAL" clId="{A19659ED-D3CD-49C3-9BC5-86115CDFE54E}" dt="2023-06-26T17:00:23.951" v="749" actId="700"/>
          <ac:spMkLst>
            <pc:docMk/>
            <pc:sldMk cId="1167803787" sldId="281"/>
            <ac:spMk id="5" creationId="{5DF12C2F-2169-658A-465A-F9521CE56319}"/>
          </ac:spMkLst>
        </pc:spChg>
        <pc:spChg chg="del mod ord">
          <ac:chgData name="Heather Anne Talbott" userId="21602f3e-50be-470c-8962-11a15a2595ef" providerId="ADAL" clId="{A19659ED-D3CD-49C3-9BC5-86115CDFE54E}" dt="2023-06-26T17:00:23.951" v="749" actId="700"/>
          <ac:spMkLst>
            <pc:docMk/>
            <pc:sldMk cId="1167803787" sldId="281"/>
            <ac:spMk id="6" creationId="{58D3EC34-1F1C-697F-AB54-5271D660A02A}"/>
          </ac:spMkLst>
        </pc:spChg>
        <pc:spChg chg="add mod ord">
          <ac:chgData name="Heather Anne Talbott" userId="21602f3e-50be-470c-8962-11a15a2595ef" providerId="ADAL" clId="{A19659ED-D3CD-49C3-9BC5-86115CDFE54E}" dt="2023-06-27T14:38:14.136" v="2351" actId="26606"/>
          <ac:spMkLst>
            <pc:docMk/>
            <pc:sldMk cId="1167803787" sldId="281"/>
            <ac:spMk id="7" creationId="{2D25D40A-23A0-F7AE-3F60-CA6F13A44383}"/>
          </ac:spMkLst>
        </pc:spChg>
        <pc:spChg chg="add mod ord">
          <ac:chgData name="Heather Anne Talbott" userId="21602f3e-50be-470c-8962-11a15a2595ef" providerId="ADAL" clId="{A19659ED-D3CD-49C3-9BC5-86115CDFE54E}" dt="2023-06-27T14:38:15.406" v="2352" actId="1076"/>
          <ac:spMkLst>
            <pc:docMk/>
            <pc:sldMk cId="1167803787" sldId="281"/>
            <ac:spMk id="8" creationId="{F06FEB2F-88EE-7DFE-F673-BE7575E9B1F1}"/>
          </ac:spMkLst>
        </pc:spChg>
        <pc:spChg chg="add del mod ord">
          <ac:chgData name="Heather Anne Talbott" userId="21602f3e-50be-470c-8962-11a15a2595ef" providerId="ADAL" clId="{A19659ED-D3CD-49C3-9BC5-86115CDFE54E}" dt="2023-06-26T17:01:29.762" v="766"/>
          <ac:spMkLst>
            <pc:docMk/>
            <pc:sldMk cId="1167803787" sldId="281"/>
            <ac:spMk id="9" creationId="{B97891BC-192A-714C-26B4-56E0136F9DD3}"/>
          </ac:spMkLst>
        </pc:spChg>
        <pc:spChg chg="mod ord">
          <ac:chgData name="Heather Anne Talbott" userId="21602f3e-50be-470c-8962-11a15a2595ef" providerId="ADAL" clId="{A19659ED-D3CD-49C3-9BC5-86115CDFE54E}" dt="2023-06-27T14:38:14.136" v="2351" actId="26606"/>
          <ac:spMkLst>
            <pc:docMk/>
            <pc:sldMk cId="1167803787" sldId="281"/>
            <ac:spMk id="10" creationId="{E0EC1DE0-7091-49B6-D818-66B02ABF1D64}"/>
          </ac:spMkLst>
        </pc:spChg>
        <pc:spChg chg="add del mod">
          <ac:chgData name="Heather Anne Talbott" userId="21602f3e-50be-470c-8962-11a15a2595ef" providerId="ADAL" clId="{A19659ED-D3CD-49C3-9BC5-86115CDFE54E}" dt="2023-06-26T17:01:45.062" v="768" actId="6264"/>
          <ac:spMkLst>
            <pc:docMk/>
            <pc:sldMk cId="1167803787" sldId="281"/>
            <ac:spMk id="12" creationId="{381644A6-8C01-F9C5-45B6-C4F38E0FD695}"/>
          </ac:spMkLst>
        </pc:spChg>
        <pc:spChg chg="add del mod">
          <ac:chgData name="Heather Anne Talbott" userId="21602f3e-50be-470c-8962-11a15a2595ef" providerId="ADAL" clId="{A19659ED-D3CD-49C3-9BC5-86115CDFE54E}" dt="2023-06-26T17:01:45.062" v="768" actId="6264"/>
          <ac:spMkLst>
            <pc:docMk/>
            <pc:sldMk cId="1167803787" sldId="281"/>
            <ac:spMk id="13" creationId="{33DAF8A2-CF99-3D96-43AB-2BCAADB312B1}"/>
          </ac:spMkLst>
        </pc:spChg>
        <pc:spChg chg="add del mod">
          <ac:chgData name="Heather Anne Talbott" userId="21602f3e-50be-470c-8962-11a15a2595ef" providerId="ADAL" clId="{A19659ED-D3CD-49C3-9BC5-86115CDFE54E}" dt="2023-06-26T17:01:45.062" v="768" actId="6264"/>
          <ac:spMkLst>
            <pc:docMk/>
            <pc:sldMk cId="1167803787" sldId="281"/>
            <ac:spMk id="14" creationId="{87B420C4-56C9-E4AD-00EE-2C29C6A407A1}"/>
          </ac:spMkLst>
        </pc:spChg>
        <pc:spChg chg="add del mod">
          <ac:chgData name="Heather Anne Talbott" userId="21602f3e-50be-470c-8962-11a15a2595ef" providerId="ADAL" clId="{A19659ED-D3CD-49C3-9BC5-86115CDFE54E}" dt="2023-06-26T17:01:45.062" v="768" actId="6264"/>
          <ac:spMkLst>
            <pc:docMk/>
            <pc:sldMk cId="1167803787" sldId="281"/>
            <ac:spMk id="15" creationId="{27040B2B-F2D0-A361-A941-9461BE04674C}"/>
          </ac:spMkLst>
        </pc:spChg>
        <pc:spChg chg="add del mod">
          <ac:chgData name="Heather Anne Talbott" userId="21602f3e-50be-470c-8962-11a15a2595ef" providerId="ADAL" clId="{A19659ED-D3CD-49C3-9BC5-86115CDFE54E}" dt="2023-06-26T17:02:38.282" v="772"/>
          <ac:spMkLst>
            <pc:docMk/>
            <pc:sldMk cId="1167803787" sldId="281"/>
            <ac:spMk id="17" creationId="{A28B2264-F6B3-825E-85F9-EBF957BA0B38}"/>
          </ac:spMkLst>
        </pc:spChg>
        <pc:spChg chg="add del mod">
          <ac:chgData name="Heather Anne Talbott" userId="21602f3e-50be-470c-8962-11a15a2595ef" providerId="ADAL" clId="{A19659ED-D3CD-49C3-9BC5-86115CDFE54E}" dt="2023-06-27T14:37:26.399" v="2346" actId="22"/>
          <ac:spMkLst>
            <pc:docMk/>
            <pc:sldMk cId="1167803787" sldId="281"/>
            <ac:spMk id="20" creationId="{27EBE016-C36D-4783-B859-A81CE794F629}"/>
          </ac:spMkLst>
        </pc:spChg>
        <pc:spChg chg="add del mod">
          <ac:chgData name="Heather Anne Talbott" userId="21602f3e-50be-470c-8962-11a15a2595ef" providerId="ADAL" clId="{A19659ED-D3CD-49C3-9BC5-86115CDFE54E}" dt="2023-06-27T14:37:56.828" v="2348" actId="6264"/>
          <ac:spMkLst>
            <pc:docMk/>
            <pc:sldMk cId="1167803787" sldId="281"/>
            <ac:spMk id="23" creationId="{3B5D5622-591D-738F-F7C9-933C76B113A5}"/>
          </ac:spMkLst>
        </pc:spChg>
        <pc:spChg chg="add del mod">
          <ac:chgData name="Heather Anne Talbott" userId="21602f3e-50be-470c-8962-11a15a2595ef" providerId="ADAL" clId="{A19659ED-D3CD-49C3-9BC5-86115CDFE54E}" dt="2023-06-27T14:37:56.828" v="2348" actId="6264"/>
          <ac:spMkLst>
            <pc:docMk/>
            <pc:sldMk cId="1167803787" sldId="281"/>
            <ac:spMk id="24" creationId="{B2E370FE-9DFD-60F4-DF26-22FAD659650D}"/>
          </ac:spMkLst>
        </pc:spChg>
        <pc:spChg chg="add del mod">
          <ac:chgData name="Heather Anne Talbott" userId="21602f3e-50be-470c-8962-11a15a2595ef" providerId="ADAL" clId="{A19659ED-D3CD-49C3-9BC5-86115CDFE54E}" dt="2023-06-27T14:37:56.828" v="2348" actId="6264"/>
          <ac:spMkLst>
            <pc:docMk/>
            <pc:sldMk cId="1167803787" sldId="281"/>
            <ac:spMk id="25" creationId="{BDDE4892-E6F7-1F68-9BC0-77A139117EF3}"/>
          </ac:spMkLst>
        </pc:spChg>
        <pc:spChg chg="add del mod">
          <ac:chgData name="Heather Anne Talbott" userId="21602f3e-50be-470c-8962-11a15a2595ef" providerId="ADAL" clId="{A19659ED-D3CD-49C3-9BC5-86115CDFE54E}" dt="2023-06-27T14:37:56.828" v="2348" actId="6264"/>
          <ac:spMkLst>
            <pc:docMk/>
            <pc:sldMk cId="1167803787" sldId="281"/>
            <ac:spMk id="26" creationId="{0C25E6E5-A0F2-30D5-4E75-5723BA4D9456}"/>
          </ac:spMkLst>
        </pc:spChg>
        <pc:spChg chg="add del">
          <ac:chgData name="Heather Anne Talbott" userId="21602f3e-50be-470c-8962-11a15a2595ef" providerId="ADAL" clId="{A19659ED-D3CD-49C3-9BC5-86115CDFE54E}" dt="2023-06-27T14:38:05.037" v="2350" actId="26606"/>
          <ac:spMkLst>
            <pc:docMk/>
            <pc:sldMk cId="1167803787" sldId="281"/>
            <ac:spMk id="29" creationId="{03FFF8D3-2EF3-4286-935A-D01BE3C85333}"/>
          </ac:spMkLst>
        </pc:spChg>
        <pc:spChg chg="add">
          <ac:chgData name="Heather Anne Talbott" userId="21602f3e-50be-470c-8962-11a15a2595ef" providerId="ADAL" clId="{A19659ED-D3CD-49C3-9BC5-86115CDFE54E}" dt="2023-06-27T14:38:14.136" v="2351" actId="26606"/>
          <ac:spMkLst>
            <pc:docMk/>
            <pc:sldMk cId="1167803787" sldId="281"/>
            <ac:spMk id="30" creationId="{AC6EBE12-9B3E-43CB-B552-2C7A13853712}"/>
          </ac:spMkLst>
        </pc:spChg>
        <pc:spChg chg="add del">
          <ac:chgData name="Heather Anne Talbott" userId="21602f3e-50be-470c-8962-11a15a2595ef" providerId="ADAL" clId="{A19659ED-D3CD-49C3-9BC5-86115CDFE54E}" dt="2023-06-27T14:38:05.037" v="2350" actId="26606"/>
          <ac:spMkLst>
            <pc:docMk/>
            <pc:sldMk cId="1167803787" sldId="281"/>
            <ac:spMk id="33" creationId="{E6C57836-126B-4938-8C7A-3C3BCB59D383}"/>
          </ac:spMkLst>
        </pc:spChg>
        <pc:spChg chg="add">
          <ac:chgData name="Heather Anne Talbott" userId="21602f3e-50be-470c-8962-11a15a2595ef" providerId="ADAL" clId="{A19659ED-D3CD-49C3-9BC5-86115CDFE54E}" dt="2023-06-27T14:38:14.136" v="2351" actId="26606"/>
          <ac:spMkLst>
            <pc:docMk/>
            <pc:sldMk cId="1167803787" sldId="281"/>
            <ac:spMk id="34" creationId="{AF2529C0-FA6B-474D-B1E5-73BA7011F599}"/>
          </ac:spMkLst>
        </pc:spChg>
        <pc:picChg chg="add del mod ord modCrop">
          <ac:chgData name="Heather Anne Talbott" userId="21602f3e-50be-470c-8962-11a15a2595ef" providerId="ADAL" clId="{A19659ED-D3CD-49C3-9BC5-86115CDFE54E}" dt="2023-06-26T17:02:36.732" v="771" actId="478"/>
          <ac:picMkLst>
            <pc:docMk/>
            <pc:sldMk cId="1167803787" sldId="281"/>
            <ac:picMk id="11" creationId="{05D25697-C6A8-2A29-1D64-0ADF177664C7}"/>
          </ac:picMkLst>
        </pc:picChg>
        <pc:picChg chg="add del mod">
          <ac:chgData name="Heather Anne Talbott" userId="21602f3e-50be-470c-8962-11a15a2595ef" providerId="ADAL" clId="{A19659ED-D3CD-49C3-9BC5-86115CDFE54E}" dt="2023-06-27T14:36:19.107" v="2345" actId="478"/>
          <ac:picMkLst>
            <pc:docMk/>
            <pc:sldMk cId="1167803787" sldId="281"/>
            <ac:picMk id="18" creationId="{5ECBF347-8887-77B5-D3DE-4252061D9469}"/>
          </ac:picMkLst>
        </pc:picChg>
        <pc:picChg chg="add mod ord modCrop">
          <ac:chgData name="Heather Anne Talbott" userId="21602f3e-50be-470c-8962-11a15a2595ef" providerId="ADAL" clId="{A19659ED-D3CD-49C3-9BC5-86115CDFE54E}" dt="2023-06-27T14:38:32.983" v="2355" actId="14100"/>
          <ac:picMkLst>
            <pc:docMk/>
            <pc:sldMk cId="1167803787" sldId="281"/>
            <ac:picMk id="22" creationId="{22796EC8-F8E4-A2AD-E8A1-DD73F38B6424}"/>
          </ac:picMkLst>
        </pc:picChg>
        <pc:picChg chg="add del">
          <ac:chgData name="Heather Anne Talbott" userId="21602f3e-50be-470c-8962-11a15a2595ef" providerId="ADAL" clId="{A19659ED-D3CD-49C3-9BC5-86115CDFE54E}" dt="2023-06-27T14:38:05.037" v="2350" actId="26606"/>
          <ac:picMkLst>
            <pc:docMk/>
            <pc:sldMk cId="1167803787" sldId="281"/>
            <ac:picMk id="27" creationId="{BDFADFB3-3D44-49A8-AE3B-A87C61607F7E}"/>
          </ac:picMkLst>
        </pc:picChg>
        <pc:picChg chg="add">
          <ac:chgData name="Heather Anne Talbott" userId="21602f3e-50be-470c-8962-11a15a2595ef" providerId="ADAL" clId="{A19659ED-D3CD-49C3-9BC5-86115CDFE54E}" dt="2023-06-27T14:38:14.136" v="2351" actId="26606"/>
          <ac:picMkLst>
            <pc:docMk/>
            <pc:sldMk cId="1167803787" sldId="281"/>
            <ac:picMk id="28" creationId="{BDFADFB3-3D44-49A8-AE3B-A87C61607F7E}"/>
          </ac:picMkLst>
        </pc:picChg>
        <pc:picChg chg="add del">
          <ac:chgData name="Heather Anne Talbott" userId="21602f3e-50be-470c-8962-11a15a2595ef" providerId="ADAL" clId="{A19659ED-D3CD-49C3-9BC5-86115CDFE54E}" dt="2023-06-27T14:38:05.037" v="2350" actId="26606"/>
          <ac:picMkLst>
            <pc:docMk/>
            <pc:sldMk cId="1167803787" sldId="281"/>
            <ac:picMk id="31" creationId="{CD8CCB43-545E-4064-8BB8-5C492D0F5F57}"/>
          </ac:picMkLst>
        </pc:picChg>
        <pc:picChg chg="add">
          <ac:chgData name="Heather Anne Talbott" userId="21602f3e-50be-470c-8962-11a15a2595ef" providerId="ADAL" clId="{A19659ED-D3CD-49C3-9BC5-86115CDFE54E}" dt="2023-06-27T14:38:14.136" v="2351" actId="26606"/>
          <ac:picMkLst>
            <pc:docMk/>
            <pc:sldMk cId="1167803787" sldId="281"/>
            <ac:picMk id="32" creationId="{137465C4-4FD6-41C0-9B8F-23FDEF424475}"/>
          </ac:picMkLst>
        </pc:picChg>
      </pc:sldChg>
      <pc:sldChg chg="modSp new mod">
        <pc:chgData name="Heather Anne Talbott" userId="21602f3e-50be-470c-8962-11a15a2595ef" providerId="ADAL" clId="{A19659ED-D3CD-49C3-9BC5-86115CDFE54E}" dt="2023-06-27T14:41:56.306" v="2363" actId="403"/>
        <pc:sldMkLst>
          <pc:docMk/>
          <pc:sldMk cId="1321223454" sldId="282"/>
        </pc:sldMkLst>
        <pc:spChg chg="mod">
          <ac:chgData name="Heather Anne Talbott" userId="21602f3e-50be-470c-8962-11a15a2595ef" providerId="ADAL" clId="{A19659ED-D3CD-49C3-9BC5-86115CDFE54E}" dt="2023-06-26T17:03:51.528" v="803" actId="20577"/>
          <ac:spMkLst>
            <pc:docMk/>
            <pc:sldMk cId="1321223454" sldId="282"/>
            <ac:spMk id="2" creationId="{7FA43341-0B4A-4C4F-ADC1-38247560CEAE}"/>
          </ac:spMkLst>
        </pc:spChg>
        <pc:spChg chg="mod">
          <ac:chgData name="Heather Anne Talbott" userId="21602f3e-50be-470c-8962-11a15a2595ef" providerId="ADAL" clId="{A19659ED-D3CD-49C3-9BC5-86115CDFE54E}" dt="2023-06-27T14:41:56.306" v="2363" actId="403"/>
          <ac:spMkLst>
            <pc:docMk/>
            <pc:sldMk cId="1321223454" sldId="282"/>
            <ac:spMk id="3" creationId="{B3F5F241-73D2-8A78-095E-64BD10CB8B31}"/>
          </ac:spMkLst>
        </pc:spChg>
        <pc:spChg chg="mod">
          <ac:chgData name="Heather Anne Talbott" userId="21602f3e-50be-470c-8962-11a15a2595ef" providerId="ADAL" clId="{A19659ED-D3CD-49C3-9BC5-86115CDFE54E}" dt="2023-06-27T14:41:53.233" v="2361" actId="21"/>
          <ac:spMkLst>
            <pc:docMk/>
            <pc:sldMk cId="1321223454" sldId="282"/>
            <ac:spMk id="4" creationId="{E42951D5-EE5D-3BD0-BBE9-4EDBC98ACE66}"/>
          </ac:spMkLst>
        </pc:spChg>
      </pc:sldChg>
      <pc:sldChg chg="addSp delSp modSp new mod modClrScheme chgLayout">
        <pc:chgData name="Heather Anne Talbott" userId="21602f3e-50be-470c-8962-11a15a2595ef" providerId="ADAL" clId="{A19659ED-D3CD-49C3-9BC5-86115CDFE54E}" dt="2023-06-27T14:44:51.587" v="2366" actId="931"/>
        <pc:sldMkLst>
          <pc:docMk/>
          <pc:sldMk cId="133841995" sldId="283"/>
        </pc:sldMkLst>
        <pc:spChg chg="mod ord">
          <ac:chgData name="Heather Anne Talbott" userId="21602f3e-50be-470c-8962-11a15a2595ef" providerId="ADAL" clId="{A19659ED-D3CD-49C3-9BC5-86115CDFE54E}" dt="2023-06-27T14:42:08.353" v="2365" actId="700"/>
          <ac:spMkLst>
            <pc:docMk/>
            <pc:sldMk cId="133841995" sldId="283"/>
            <ac:spMk id="2" creationId="{9D2348D3-F1D0-2450-095E-E527EC0F6E88}"/>
          </ac:spMkLst>
        </pc:spChg>
        <pc:spChg chg="del mod ord">
          <ac:chgData name="Heather Anne Talbott" userId="21602f3e-50be-470c-8962-11a15a2595ef" providerId="ADAL" clId="{A19659ED-D3CD-49C3-9BC5-86115CDFE54E}" dt="2023-06-27T14:42:04.724" v="2364" actId="700"/>
          <ac:spMkLst>
            <pc:docMk/>
            <pc:sldMk cId="133841995" sldId="283"/>
            <ac:spMk id="3" creationId="{7BD7A13A-7C3E-A429-60BC-1E9615EB1541}"/>
          </ac:spMkLst>
        </pc:spChg>
        <pc:spChg chg="mod ord">
          <ac:chgData name="Heather Anne Talbott" userId="21602f3e-50be-470c-8962-11a15a2595ef" providerId="ADAL" clId="{A19659ED-D3CD-49C3-9BC5-86115CDFE54E}" dt="2023-06-27T14:42:08.353" v="2365" actId="700"/>
          <ac:spMkLst>
            <pc:docMk/>
            <pc:sldMk cId="133841995" sldId="283"/>
            <ac:spMk id="4" creationId="{1EEF1861-9D5D-BAF1-BCD7-81F0A1DD832A}"/>
          </ac:spMkLst>
        </pc:spChg>
        <pc:spChg chg="add mod ord">
          <ac:chgData name="Heather Anne Talbott" userId="21602f3e-50be-470c-8962-11a15a2595ef" providerId="ADAL" clId="{A19659ED-D3CD-49C3-9BC5-86115CDFE54E}" dt="2023-06-27T14:42:08.353" v="2365" actId="700"/>
          <ac:spMkLst>
            <pc:docMk/>
            <pc:sldMk cId="133841995" sldId="283"/>
            <ac:spMk id="5" creationId="{FE895C93-61A4-065F-84E8-00C152836A9A}"/>
          </ac:spMkLst>
        </pc:spChg>
        <pc:spChg chg="add del mod ord">
          <ac:chgData name="Heather Anne Talbott" userId="21602f3e-50be-470c-8962-11a15a2595ef" providerId="ADAL" clId="{A19659ED-D3CD-49C3-9BC5-86115CDFE54E}" dt="2023-06-27T14:44:51.587" v="2366" actId="931"/>
          <ac:spMkLst>
            <pc:docMk/>
            <pc:sldMk cId="133841995" sldId="283"/>
            <ac:spMk id="6" creationId="{58721390-F6DE-49E5-4D98-9AAAC099E86D}"/>
          </ac:spMkLst>
        </pc:spChg>
        <pc:picChg chg="add mod">
          <ac:chgData name="Heather Anne Talbott" userId="21602f3e-50be-470c-8962-11a15a2595ef" providerId="ADAL" clId="{A19659ED-D3CD-49C3-9BC5-86115CDFE54E}" dt="2023-06-27T14:44:51.587" v="2366" actId="931"/>
          <ac:picMkLst>
            <pc:docMk/>
            <pc:sldMk cId="133841995" sldId="283"/>
            <ac:picMk id="8" creationId="{230A0745-C405-BA51-399D-708D7E28A71F}"/>
          </ac:picMkLst>
        </pc:picChg>
      </pc:sldChg>
      <pc:sldChg chg="addSp modSp new mod">
        <pc:chgData name="Heather Anne Talbott" userId="21602f3e-50be-470c-8962-11a15a2595ef" providerId="ADAL" clId="{A19659ED-D3CD-49C3-9BC5-86115CDFE54E}" dt="2023-06-27T14:45:09.525" v="2370" actId="403"/>
        <pc:sldMkLst>
          <pc:docMk/>
          <pc:sldMk cId="1055244607" sldId="284"/>
        </pc:sldMkLst>
        <pc:spChg chg="mod">
          <ac:chgData name="Heather Anne Talbott" userId="21602f3e-50be-470c-8962-11a15a2595ef" providerId="ADAL" clId="{A19659ED-D3CD-49C3-9BC5-86115CDFE54E}" dt="2023-06-26T17:11:32.557" v="1201" actId="20577"/>
          <ac:spMkLst>
            <pc:docMk/>
            <pc:sldMk cId="1055244607" sldId="284"/>
            <ac:spMk id="2" creationId="{55161EA7-69D7-6A18-1CBD-C1986D155ADE}"/>
          </ac:spMkLst>
        </pc:spChg>
        <pc:spChg chg="mod">
          <ac:chgData name="Heather Anne Talbott" userId="21602f3e-50be-470c-8962-11a15a2595ef" providerId="ADAL" clId="{A19659ED-D3CD-49C3-9BC5-86115CDFE54E}" dt="2023-06-27T14:45:09.525" v="2370" actId="403"/>
          <ac:spMkLst>
            <pc:docMk/>
            <pc:sldMk cId="1055244607" sldId="284"/>
            <ac:spMk id="3" creationId="{8CA67445-E0F9-497F-10B2-2ED24BC9BD29}"/>
          </ac:spMkLst>
        </pc:spChg>
        <pc:spChg chg="mod">
          <ac:chgData name="Heather Anne Talbott" userId="21602f3e-50be-470c-8962-11a15a2595ef" providerId="ADAL" clId="{A19659ED-D3CD-49C3-9BC5-86115CDFE54E}" dt="2023-06-27T14:45:05.865" v="2368" actId="404"/>
          <ac:spMkLst>
            <pc:docMk/>
            <pc:sldMk cId="1055244607" sldId="284"/>
            <ac:spMk id="4" creationId="{98F8E793-F2B9-D677-A538-8D5E5A17B9EA}"/>
          </ac:spMkLst>
        </pc:spChg>
        <pc:spChg chg="add mod">
          <ac:chgData name="Heather Anne Talbott" userId="21602f3e-50be-470c-8962-11a15a2595ef" providerId="ADAL" clId="{A19659ED-D3CD-49C3-9BC5-86115CDFE54E}" dt="2023-06-27T03:37:29.446" v="1716"/>
          <ac:spMkLst>
            <pc:docMk/>
            <pc:sldMk cId="1055244607" sldId="284"/>
            <ac:spMk id="5" creationId="{4E5A602A-E061-61AF-9AB7-E0354FA1C4DB}"/>
          </ac:spMkLst>
        </pc:spChg>
      </pc:sldChg>
      <pc:sldChg chg="addSp delSp modSp new mod setBg modClrScheme delDesignElem chgLayout">
        <pc:chgData name="Heather Anne Talbott" userId="21602f3e-50be-470c-8962-11a15a2595ef" providerId="ADAL" clId="{A19659ED-D3CD-49C3-9BC5-86115CDFE54E}" dt="2023-06-27T14:49:23.258" v="2389"/>
        <pc:sldMkLst>
          <pc:docMk/>
          <pc:sldMk cId="2904065617" sldId="285"/>
        </pc:sldMkLst>
        <pc:spChg chg="mod ord">
          <ac:chgData name="Heather Anne Talbott" userId="21602f3e-50be-470c-8962-11a15a2595ef" providerId="ADAL" clId="{A19659ED-D3CD-49C3-9BC5-86115CDFE54E}" dt="2023-06-27T14:47:12.921" v="2378" actId="700"/>
          <ac:spMkLst>
            <pc:docMk/>
            <pc:sldMk cId="2904065617" sldId="285"/>
            <ac:spMk id="2" creationId="{A94847BA-A028-3864-E9B9-976841EDAC74}"/>
          </ac:spMkLst>
        </pc:spChg>
        <pc:spChg chg="del mod ord">
          <ac:chgData name="Heather Anne Talbott" userId="21602f3e-50be-470c-8962-11a15a2595ef" providerId="ADAL" clId="{A19659ED-D3CD-49C3-9BC5-86115CDFE54E}" dt="2023-06-27T14:45:20.683" v="2371" actId="700"/>
          <ac:spMkLst>
            <pc:docMk/>
            <pc:sldMk cId="2904065617" sldId="285"/>
            <ac:spMk id="3" creationId="{FB76A9D5-D8E5-BA0B-9D31-4A1F2B7E5AFF}"/>
          </ac:spMkLst>
        </pc:spChg>
        <pc:spChg chg="mod ord">
          <ac:chgData name="Heather Anne Talbott" userId="21602f3e-50be-470c-8962-11a15a2595ef" providerId="ADAL" clId="{A19659ED-D3CD-49C3-9BC5-86115CDFE54E}" dt="2023-06-27T14:47:12.921" v="2378" actId="700"/>
          <ac:spMkLst>
            <pc:docMk/>
            <pc:sldMk cId="2904065617" sldId="285"/>
            <ac:spMk id="4" creationId="{5E9EE6FE-5AA0-C6FF-0733-7BFB7BD59158}"/>
          </ac:spMkLst>
        </pc:spChg>
        <pc:spChg chg="add mod ord">
          <ac:chgData name="Heather Anne Talbott" userId="21602f3e-50be-470c-8962-11a15a2595ef" providerId="ADAL" clId="{A19659ED-D3CD-49C3-9BC5-86115CDFE54E}" dt="2023-06-27T14:47:12.921" v="2378" actId="700"/>
          <ac:spMkLst>
            <pc:docMk/>
            <pc:sldMk cId="2904065617" sldId="285"/>
            <ac:spMk id="5" creationId="{A4E9D695-AEB0-3918-38D6-86FA9D113351}"/>
          </ac:spMkLst>
        </pc:spChg>
        <pc:spChg chg="add del mod ord">
          <ac:chgData name="Heather Anne Talbott" userId="21602f3e-50be-470c-8962-11a15a2595ef" providerId="ADAL" clId="{A19659ED-D3CD-49C3-9BC5-86115CDFE54E}" dt="2023-06-27T14:46:24.241" v="2373"/>
          <ac:spMkLst>
            <pc:docMk/>
            <pc:sldMk cId="2904065617" sldId="285"/>
            <ac:spMk id="6" creationId="{1D105B98-500C-EFF5-DED3-E74FFA96A169}"/>
          </ac:spMkLst>
        </pc:spChg>
        <pc:spChg chg="add del mod">
          <ac:chgData name="Heather Anne Talbott" userId="21602f3e-50be-470c-8962-11a15a2595ef" providerId="ADAL" clId="{A19659ED-D3CD-49C3-9BC5-86115CDFE54E}" dt="2023-06-27T14:49:23.258" v="2389"/>
          <ac:spMkLst>
            <pc:docMk/>
            <pc:sldMk cId="2904065617" sldId="285"/>
            <ac:spMk id="7" creationId="{8F2A248A-7410-C28D-D9FE-89D14880265C}"/>
          </ac:spMkLst>
        </pc:spChg>
        <pc:spChg chg="add del">
          <ac:chgData name="Heather Anne Talbott" userId="21602f3e-50be-470c-8962-11a15a2595ef" providerId="ADAL" clId="{A19659ED-D3CD-49C3-9BC5-86115CDFE54E}" dt="2023-06-27T14:47:09.971" v="2377" actId="700"/>
          <ac:spMkLst>
            <pc:docMk/>
            <pc:sldMk cId="2904065617" sldId="285"/>
            <ac:spMk id="5129" creationId="{9DA15B1D-0133-4CB3-B7CC-61FA728745D1}"/>
          </ac:spMkLst>
        </pc:spChg>
        <pc:spChg chg="add del">
          <ac:chgData name="Heather Anne Talbott" userId="21602f3e-50be-470c-8962-11a15a2595ef" providerId="ADAL" clId="{A19659ED-D3CD-49C3-9BC5-86115CDFE54E}" dt="2023-06-27T14:47:09.971" v="2377" actId="700"/>
          <ac:spMkLst>
            <pc:docMk/>
            <pc:sldMk cId="2904065617" sldId="285"/>
            <ac:spMk id="5133" creationId="{B5BA9375-863F-4B24-9083-14FE819F8E05}"/>
          </ac:spMkLst>
        </pc:spChg>
        <pc:picChg chg="add del mod ord">
          <ac:chgData name="Heather Anne Talbott" userId="21602f3e-50be-470c-8962-11a15a2595ef" providerId="ADAL" clId="{A19659ED-D3CD-49C3-9BC5-86115CDFE54E}" dt="2023-06-27T14:47:17.303" v="2379" actId="21"/>
          <ac:picMkLst>
            <pc:docMk/>
            <pc:sldMk cId="2904065617" sldId="285"/>
            <ac:picMk id="5122" creationId="{1379F05E-2FEB-6C6C-C770-25A5AE025835}"/>
          </ac:picMkLst>
        </pc:picChg>
        <pc:picChg chg="add mod">
          <ac:chgData name="Heather Anne Talbott" userId="21602f3e-50be-470c-8962-11a15a2595ef" providerId="ADAL" clId="{A19659ED-D3CD-49C3-9BC5-86115CDFE54E}" dt="2023-06-27T14:49:23.258" v="2389"/>
          <ac:picMkLst>
            <pc:docMk/>
            <pc:sldMk cId="2904065617" sldId="285"/>
            <ac:picMk id="5124" creationId="{4CB710E9-60A7-87BA-F7B4-65EF226E55CA}"/>
          </ac:picMkLst>
        </pc:picChg>
        <pc:picChg chg="add del">
          <ac:chgData name="Heather Anne Talbott" userId="21602f3e-50be-470c-8962-11a15a2595ef" providerId="ADAL" clId="{A19659ED-D3CD-49C3-9BC5-86115CDFE54E}" dt="2023-06-27T14:47:09.971" v="2377" actId="700"/>
          <ac:picMkLst>
            <pc:docMk/>
            <pc:sldMk cId="2904065617" sldId="285"/>
            <ac:picMk id="5127" creationId="{CFD580F5-E7BF-4C1D-BEFD-4A4601EBA876}"/>
          </ac:picMkLst>
        </pc:picChg>
        <pc:picChg chg="add del">
          <ac:chgData name="Heather Anne Talbott" userId="21602f3e-50be-470c-8962-11a15a2595ef" providerId="ADAL" clId="{A19659ED-D3CD-49C3-9BC5-86115CDFE54E}" dt="2023-06-27T14:47:09.971" v="2377" actId="700"/>
          <ac:picMkLst>
            <pc:docMk/>
            <pc:sldMk cId="2904065617" sldId="285"/>
            <ac:picMk id="5131" creationId="{3EF2F61C-287D-47BC-878F-C876F74FFDD2}"/>
          </ac:picMkLst>
        </pc:picChg>
      </pc:sldChg>
      <pc:sldChg chg="addSp delSp modSp new mod setBg modClrScheme setClrOvrMap chgLayout">
        <pc:chgData name="Heather Anne Talbott" userId="21602f3e-50be-470c-8962-11a15a2595ef" providerId="ADAL" clId="{A19659ED-D3CD-49C3-9BC5-86115CDFE54E}" dt="2023-06-27T14:47:58.487" v="2388" actId="1076"/>
        <pc:sldMkLst>
          <pc:docMk/>
          <pc:sldMk cId="147909592" sldId="286"/>
        </pc:sldMkLst>
        <pc:spChg chg="mod ord">
          <ac:chgData name="Heather Anne Talbott" userId="21602f3e-50be-470c-8962-11a15a2595ef" providerId="ADAL" clId="{A19659ED-D3CD-49C3-9BC5-86115CDFE54E}" dt="2023-06-27T14:47:39.756" v="2383" actId="26606"/>
          <ac:spMkLst>
            <pc:docMk/>
            <pc:sldMk cId="147909592" sldId="286"/>
            <ac:spMk id="2" creationId="{838B5510-387E-4EC7-995A-94DFF68B8816}"/>
          </ac:spMkLst>
        </pc:spChg>
        <pc:spChg chg="del mod ord">
          <ac:chgData name="Heather Anne Talbott" userId="21602f3e-50be-470c-8962-11a15a2595ef" providerId="ADAL" clId="{A19659ED-D3CD-49C3-9BC5-86115CDFE54E}" dt="2023-06-27T14:47:23.699" v="2380" actId="700"/>
          <ac:spMkLst>
            <pc:docMk/>
            <pc:sldMk cId="147909592" sldId="286"/>
            <ac:spMk id="3" creationId="{ACE24699-0F1D-66F6-E3F5-F51592488A35}"/>
          </ac:spMkLst>
        </pc:spChg>
        <pc:spChg chg="mod ord">
          <ac:chgData name="Heather Anne Talbott" userId="21602f3e-50be-470c-8962-11a15a2595ef" providerId="ADAL" clId="{A19659ED-D3CD-49C3-9BC5-86115CDFE54E}" dt="2023-06-27T14:47:39.756" v="2383" actId="26606"/>
          <ac:spMkLst>
            <pc:docMk/>
            <pc:sldMk cId="147909592" sldId="286"/>
            <ac:spMk id="4" creationId="{C2F3D747-D9EA-FF89-5BBC-5A2638F4695F}"/>
          </ac:spMkLst>
        </pc:spChg>
        <pc:spChg chg="add mod ord">
          <ac:chgData name="Heather Anne Talbott" userId="21602f3e-50be-470c-8962-11a15a2595ef" providerId="ADAL" clId="{A19659ED-D3CD-49C3-9BC5-86115CDFE54E}" dt="2023-06-27T14:47:39.756" v="2383" actId="26606"/>
          <ac:spMkLst>
            <pc:docMk/>
            <pc:sldMk cId="147909592" sldId="286"/>
            <ac:spMk id="5" creationId="{D2A7F605-EB0A-9086-9D40-BA14E771EB04}"/>
          </ac:spMkLst>
        </pc:spChg>
        <pc:spChg chg="add del mod ord">
          <ac:chgData name="Heather Anne Talbott" userId="21602f3e-50be-470c-8962-11a15a2595ef" providerId="ADAL" clId="{A19659ED-D3CD-49C3-9BC5-86115CDFE54E}" dt="2023-06-27T14:47:27.363" v="2382"/>
          <ac:spMkLst>
            <pc:docMk/>
            <pc:sldMk cId="147909592" sldId="286"/>
            <ac:spMk id="6" creationId="{17D16E84-1CD8-5613-DCF2-17BD3B733B89}"/>
          </ac:spMkLst>
        </pc:spChg>
        <pc:spChg chg="add">
          <ac:chgData name="Heather Anne Talbott" userId="21602f3e-50be-470c-8962-11a15a2595ef" providerId="ADAL" clId="{A19659ED-D3CD-49C3-9BC5-86115CDFE54E}" dt="2023-06-27T14:47:39.756" v="2383" actId="26606"/>
          <ac:spMkLst>
            <pc:docMk/>
            <pc:sldMk cId="147909592" sldId="286"/>
            <ac:spMk id="14" creationId="{AC6EBE12-9B3E-43CB-B552-2C7A13853712}"/>
          </ac:spMkLst>
        </pc:spChg>
        <pc:spChg chg="add">
          <ac:chgData name="Heather Anne Talbott" userId="21602f3e-50be-470c-8962-11a15a2595ef" providerId="ADAL" clId="{A19659ED-D3CD-49C3-9BC5-86115CDFE54E}" dt="2023-06-27T14:47:39.756" v="2383" actId="26606"/>
          <ac:spMkLst>
            <pc:docMk/>
            <pc:sldMk cId="147909592" sldId="286"/>
            <ac:spMk id="18" creationId="{AF2529C0-FA6B-474D-B1E5-73BA7011F599}"/>
          </ac:spMkLst>
        </pc:spChg>
        <pc:picChg chg="add mod">
          <ac:chgData name="Heather Anne Talbott" userId="21602f3e-50be-470c-8962-11a15a2595ef" providerId="ADAL" clId="{A19659ED-D3CD-49C3-9BC5-86115CDFE54E}" dt="2023-06-27T14:47:58.487" v="2388" actId="1076"/>
          <ac:picMkLst>
            <pc:docMk/>
            <pc:sldMk cId="147909592" sldId="286"/>
            <ac:picMk id="7" creationId="{0954695A-D612-F6FC-D599-3953A6991B3E}"/>
          </ac:picMkLst>
        </pc:picChg>
        <pc:picChg chg="add">
          <ac:chgData name="Heather Anne Talbott" userId="21602f3e-50be-470c-8962-11a15a2595ef" providerId="ADAL" clId="{A19659ED-D3CD-49C3-9BC5-86115CDFE54E}" dt="2023-06-27T14:47:39.756" v="2383" actId="26606"/>
          <ac:picMkLst>
            <pc:docMk/>
            <pc:sldMk cId="147909592" sldId="286"/>
            <ac:picMk id="12" creationId="{BDFADFB3-3D44-49A8-AE3B-A87C61607F7E}"/>
          </ac:picMkLst>
        </pc:picChg>
        <pc:picChg chg="add">
          <ac:chgData name="Heather Anne Talbott" userId="21602f3e-50be-470c-8962-11a15a2595ef" providerId="ADAL" clId="{A19659ED-D3CD-49C3-9BC5-86115CDFE54E}" dt="2023-06-27T14:47:39.756" v="2383" actId="26606"/>
          <ac:picMkLst>
            <pc:docMk/>
            <pc:sldMk cId="147909592" sldId="286"/>
            <ac:picMk id="16" creationId="{137465C4-4FD6-41C0-9B8F-23FDEF424475}"/>
          </ac:picMkLst>
        </pc:picChg>
      </pc:sldChg>
      <pc:sldChg chg="addSp modSp new mod">
        <pc:chgData name="Heather Anne Talbott" userId="21602f3e-50be-470c-8962-11a15a2595ef" providerId="ADAL" clId="{A19659ED-D3CD-49C3-9BC5-86115CDFE54E}" dt="2023-06-27T03:37:39.528" v="1719"/>
        <pc:sldMkLst>
          <pc:docMk/>
          <pc:sldMk cId="3044209526" sldId="287"/>
        </pc:sldMkLst>
        <pc:spChg chg="mod">
          <ac:chgData name="Heather Anne Talbott" userId="21602f3e-50be-470c-8962-11a15a2595ef" providerId="ADAL" clId="{A19659ED-D3CD-49C3-9BC5-86115CDFE54E}" dt="2023-06-27T01:44:20.728" v="1421" actId="5793"/>
          <ac:spMkLst>
            <pc:docMk/>
            <pc:sldMk cId="3044209526" sldId="287"/>
            <ac:spMk id="2" creationId="{436C9F32-5EA9-D803-F3FD-EDA15D8B57EA}"/>
          </ac:spMkLst>
        </pc:spChg>
        <pc:spChg chg="mod">
          <ac:chgData name="Heather Anne Talbott" userId="21602f3e-50be-470c-8962-11a15a2595ef" providerId="ADAL" clId="{A19659ED-D3CD-49C3-9BC5-86115CDFE54E}" dt="2023-06-27T01:45:34.478" v="1458" actId="20577"/>
          <ac:spMkLst>
            <pc:docMk/>
            <pc:sldMk cId="3044209526" sldId="287"/>
            <ac:spMk id="3" creationId="{F282904E-A6A6-1D90-2BCA-22F9347BEB34}"/>
          </ac:spMkLst>
        </pc:spChg>
        <pc:spChg chg="mod">
          <ac:chgData name="Heather Anne Talbott" userId="21602f3e-50be-470c-8962-11a15a2595ef" providerId="ADAL" clId="{A19659ED-D3CD-49C3-9BC5-86115CDFE54E}" dt="2023-06-27T01:45:57.078" v="1461"/>
          <ac:spMkLst>
            <pc:docMk/>
            <pc:sldMk cId="3044209526" sldId="287"/>
            <ac:spMk id="4" creationId="{2C4A0A09-4CA8-C323-43F6-096C7768B30B}"/>
          </ac:spMkLst>
        </pc:spChg>
        <pc:spChg chg="add mod">
          <ac:chgData name="Heather Anne Talbott" userId="21602f3e-50be-470c-8962-11a15a2595ef" providerId="ADAL" clId="{A19659ED-D3CD-49C3-9BC5-86115CDFE54E}" dt="2023-06-27T03:37:39.528" v="1719"/>
          <ac:spMkLst>
            <pc:docMk/>
            <pc:sldMk cId="3044209526" sldId="287"/>
            <ac:spMk id="5" creationId="{6A539A77-4DA6-093A-ADCF-E0F1DE013810}"/>
          </ac:spMkLst>
        </pc:spChg>
      </pc:sldChg>
      <pc:sldChg chg="addSp delSp modSp new mod ord modClrScheme chgLayout modNotesTx">
        <pc:chgData name="Heather Anne Talbott" userId="21602f3e-50be-470c-8962-11a15a2595ef" providerId="ADAL" clId="{A19659ED-D3CD-49C3-9BC5-86115CDFE54E}" dt="2023-06-27T14:33:03.137" v="2324"/>
        <pc:sldMkLst>
          <pc:docMk/>
          <pc:sldMk cId="2393540313" sldId="288"/>
        </pc:sldMkLst>
        <pc:spChg chg="mod ord">
          <ac:chgData name="Heather Anne Talbott" userId="21602f3e-50be-470c-8962-11a15a2595ef" providerId="ADAL" clId="{A19659ED-D3CD-49C3-9BC5-86115CDFE54E}" dt="2023-06-27T14:19:15.183" v="2187" actId="700"/>
          <ac:spMkLst>
            <pc:docMk/>
            <pc:sldMk cId="2393540313" sldId="288"/>
            <ac:spMk id="2" creationId="{14901BE3-C71B-8D69-EC32-102EE47E2CD0}"/>
          </ac:spMkLst>
        </pc:spChg>
        <pc:spChg chg="mod ord">
          <ac:chgData name="Heather Anne Talbott" userId="21602f3e-50be-470c-8962-11a15a2595ef" providerId="ADAL" clId="{A19659ED-D3CD-49C3-9BC5-86115CDFE54E}" dt="2023-06-27T14:32:05.733" v="2322" actId="20577"/>
          <ac:spMkLst>
            <pc:docMk/>
            <pc:sldMk cId="2393540313" sldId="288"/>
            <ac:spMk id="3" creationId="{B455B6AF-1EC4-2380-DA41-35CB65DEB587}"/>
          </ac:spMkLst>
        </pc:spChg>
        <pc:spChg chg="del mod ord">
          <ac:chgData name="Heather Anne Talbott" userId="21602f3e-50be-470c-8962-11a15a2595ef" providerId="ADAL" clId="{A19659ED-D3CD-49C3-9BC5-86115CDFE54E}" dt="2023-06-27T14:29:43.288" v="2315" actId="478"/>
          <ac:spMkLst>
            <pc:docMk/>
            <pc:sldMk cId="2393540313" sldId="288"/>
            <ac:spMk id="4" creationId="{E501892C-F6D6-780D-23AE-8895905C31B9}"/>
          </ac:spMkLst>
        </pc:spChg>
        <pc:spChg chg="add del mod ord">
          <ac:chgData name="Heather Anne Talbott" userId="21602f3e-50be-470c-8962-11a15a2595ef" providerId="ADAL" clId="{A19659ED-D3CD-49C3-9BC5-86115CDFE54E}" dt="2023-06-27T14:18:55.819" v="2184" actId="700"/>
          <ac:spMkLst>
            <pc:docMk/>
            <pc:sldMk cId="2393540313" sldId="288"/>
            <ac:spMk id="5" creationId="{D3FF8A8F-C165-62A6-E7AE-B39B388D8B78}"/>
          </ac:spMkLst>
        </pc:spChg>
        <pc:spChg chg="add del mod ord">
          <ac:chgData name="Heather Anne Talbott" userId="21602f3e-50be-470c-8962-11a15a2595ef" providerId="ADAL" clId="{A19659ED-D3CD-49C3-9BC5-86115CDFE54E}" dt="2023-06-27T14:19:15.183" v="2187" actId="700"/>
          <ac:spMkLst>
            <pc:docMk/>
            <pc:sldMk cId="2393540313" sldId="288"/>
            <ac:spMk id="6" creationId="{A6F3F4F2-725F-51B8-0833-BE85D8EF5228}"/>
          </ac:spMkLst>
        </pc:spChg>
        <pc:spChg chg="add del mod ord">
          <ac:chgData name="Heather Anne Talbott" userId="21602f3e-50be-470c-8962-11a15a2595ef" providerId="ADAL" clId="{A19659ED-D3CD-49C3-9BC5-86115CDFE54E}" dt="2023-06-27T14:19:15.183" v="2187" actId="700"/>
          <ac:spMkLst>
            <pc:docMk/>
            <pc:sldMk cId="2393540313" sldId="288"/>
            <ac:spMk id="7" creationId="{1E0387B2-13B6-677A-BE73-81DCCBECA4E3}"/>
          </ac:spMkLst>
        </pc:spChg>
        <pc:spChg chg="add del mod ord">
          <ac:chgData name="Heather Anne Talbott" userId="21602f3e-50be-470c-8962-11a15a2595ef" providerId="ADAL" clId="{A19659ED-D3CD-49C3-9BC5-86115CDFE54E}" dt="2023-06-27T14:19:15.183" v="2187" actId="700"/>
          <ac:spMkLst>
            <pc:docMk/>
            <pc:sldMk cId="2393540313" sldId="288"/>
            <ac:spMk id="8" creationId="{F8C52C69-69ED-3074-398B-81CB112D0F5D}"/>
          </ac:spMkLst>
        </pc:spChg>
        <pc:spChg chg="add del mod ord">
          <ac:chgData name="Heather Anne Talbott" userId="21602f3e-50be-470c-8962-11a15a2595ef" providerId="ADAL" clId="{A19659ED-D3CD-49C3-9BC5-86115CDFE54E}" dt="2023-06-27T14:29:39.888" v="2314"/>
          <ac:spMkLst>
            <pc:docMk/>
            <pc:sldMk cId="2393540313" sldId="288"/>
            <ac:spMk id="9" creationId="{BD66A989-ABDD-C5DC-DFC6-69DDC49C34EF}"/>
          </ac:spMkLst>
        </pc:spChg>
        <pc:picChg chg="add del">
          <ac:chgData name="Heather Anne Talbott" userId="21602f3e-50be-470c-8962-11a15a2595ef" providerId="ADAL" clId="{A19659ED-D3CD-49C3-9BC5-86115CDFE54E}" dt="2023-06-27T14:29:36.802" v="2312"/>
          <ac:picMkLst>
            <pc:docMk/>
            <pc:sldMk cId="2393540313" sldId="288"/>
            <ac:picMk id="3074" creationId="{D935B78B-BA00-6E93-9239-9900AA9348C9}"/>
          </ac:picMkLst>
        </pc:picChg>
        <pc:picChg chg="add mod">
          <ac:chgData name="Heather Anne Talbott" userId="21602f3e-50be-470c-8962-11a15a2595ef" providerId="ADAL" clId="{A19659ED-D3CD-49C3-9BC5-86115CDFE54E}" dt="2023-06-27T14:31:29.788" v="2321" actId="14100"/>
          <ac:picMkLst>
            <pc:docMk/>
            <pc:sldMk cId="2393540313" sldId="288"/>
            <ac:picMk id="3076" creationId="{0854EAFF-5BC4-06CA-714D-F97998214ADF}"/>
          </ac:picMkLst>
        </pc:picChg>
      </pc:sldChg>
      <pc:sldChg chg="addSp modSp add mod modClrScheme chgLayout">
        <pc:chgData name="Heather Anne Talbott" userId="21602f3e-50be-470c-8962-11a15a2595ef" providerId="ADAL" clId="{A19659ED-D3CD-49C3-9BC5-86115CDFE54E}" dt="2023-06-27T14:56:36.552" v="2478" actId="20577"/>
        <pc:sldMkLst>
          <pc:docMk/>
          <pc:sldMk cId="2410787459" sldId="289"/>
        </pc:sldMkLst>
        <pc:spChg chg="mod ord">
          <ac:chgData name="Heather Anne Talbott" userId="21602f3e-50be-470c-8962-11a15a2595ef" providerId="ADAL" clId="{A19659ED-D3CD-49C3-9BC5-86115CDFE54E}" dt="2023-06-27T14:54:54.663" v="2390" actId="700"/>
          <ac:spMkLst>
            <pc:docMk/>
            <pc:sldMk cId="2410787459" sldId="289"/>
            <ac:spMk id="2" creationId="{93D02D41-A213-D125-83F4-69A90D815403}"/>
          </ac:spMkLst>
        </pc:spChg>
        <pc:spChg chg="mod ord">
          <ac:chgData name="Heather Anne Talbott" userId="21602f3e-50be-470c-8962-11a15a2595ef" providerId="ADAL" clId="{A19659ED-D3CD-49C3-9BC5-86115CDFE54E}" dt="2023-06-27T14:55:33.134" v="2425" actId="20577"/>
          <ac:spMkLst>
            <pc:docMk/>
            <pc:sldMk cId="2410787459" sldId="289"/>
            <ac:spMk id="3" creationId="{0E1444A9-5EFF-4AB6-D9CF-767E4FBF0A88}"/>
          </ac:spMkLst>
        </pc:spChg>
        <pc:spChg chg="mod ord">
          <ac:chgData name="Heather Anne Talbott" userId="21602f3e-50be-470c-8962-11a15a2595ef" providerId="ADAL" clId="{A19659ED-D3CD-49C3-9BC5-86115CDFE54E}" dt="2023-06-27T14:54:54.663" v="2390" actId="700"/>
          <ac:spMkLst>
            <pc:docMk/>
            <pc:sldMk cId="2410787459" sldId="289"/>
            <ac:spMk id="4" creationId="{C2C5ECF8-3692-6FC8-8E87-709F746A2A15}"/>
          </ac:spMkLst>
        </pc:spChg>
        <pc:spChg chg="mod ord">
          <ac:chgData name="Heather Anne Talbott" userId="21602f3e-50be-470c-8962-11a15a2595ef" providerId="ADAL" clId="{A19659ED-D3CD-49C3-9BC5-86115CDFE54E}" dt="2023-06-27T14:54:54.663" v="2390" actId="700"/>
          <ac:spMkLst>
            <pc:docMk/>
            <pc:sldMk cId="2410787459" sldId="289"/>
            <ac:spMk id="5" creationId="{8B5A98A6-FA94-60AE-EADD-2829A32B1B50}"/>
          </ac:spMkLst>
        </pc:spChg>
        <pc:spChg chg="mod ord">
          <ac:chgData name="Heather Anne Talbott" userId="21602f3e-50be-470c-8962-11a15a2595ef" providerId="ADAL" clId="{A19659ED-D3CD-49C3-9BC5-86115CDFE54E}" dt="2023-06-27T14:55:17.243" v="2400"/>
          <ac:spMkLst>
            <pc:docMk/>
            <pc:sldMk cId="2410787459" sldId="289"/>
            <ac:spMk id="6" creationId="{93EB26C2-7E72-4BE8-8701-CC8FC20AC970}"/>
          </ac:spMkLst>
        </pc:spChg>
        <pc:spChg chg="add mod ord">
          <ac:chgData name="Heather Anne Talbott" userId="21602f3e-50be-470c-8962-11a15a2595ef" providerId="ADAL" clId="{A19659ED-D3CD-49C3-9BC5-86115CDFE54E}" dt="2023-06-27T14:55:11.982" v="2397"/>
          <ac:spMkLst>
            <pc:docMk/>
            <pc:sldMk cId="2410787459" sldId="289"/>
            <ac:spMk id="7" creationId="{F8BD8406-2F6D-FCC2-3A88-4E0972C5BCA9}"/>
          </ac:spMkLst>
        </pc:spChg>
        <pc:spChg chg="add mod ord">
          <ac:chgData name="Heather Anne Talbott" userId="21602f3e-50be-470c-8962-11a15a2595ef" providerId="ADAL" clId="{A19659ED-D3CD-49C3-9BC5-86115CDFE54E}" dt="2023-06-27T14:56:36.552" v="2478" actId="20577"/>
          <ac:spMkLst>
            <pc:docMk/>
            <pc:sldMk cId="2410787459" sldId="289"/>
            <ac:spMk id="8" creationId="{EDB9673B-EB62-775F-9E90-D3F239602457}"/>
          </ac:spMkLst>
        </pc:spChg>
      </pc:sldChg>
      <pc:sldChg chg="modSp new del mod ord">
        <pc:chgData name="Heather Anne Talbott" userId="21602f3e-50be-470c-8962-11a15a2595ef" providerId="ADAL" clId="{A19659ED-D3CD-49C3-9BC5-86115CDFE54E}" dt="2023-06-27T03:48:56.631" v="1825" actId="47"/>
        <pc:sldMkLst>
          <pc:docMk/>
          <pc:sldMk cId="4241450047" sldId="289"/>
        </pc:sldMkLst>
        <pc:spChg chg="mod">
          <ac:chgData name="Heather Anne Talbott" userId="21602f3e-50be-470c-8962-11a15a2595ef" providerId="ADAL" clId="{A19659ED-D3CD-49C3-9BC5-86115CDFE54E}" dt="2023-06-27T03:37:50.065" v="1733" actId="20577"/>
          <ac:spMkLst>
            <pc:docMk/>
            <pc:sldMk cId="4241450047" sldId="289"/>
            <ac:spMk id="2" creationId="{E392E051-3083-EF97-3F27-F5EF41E61455}"/>
          </ac:spMkLst>
        </pc:spChg>
        <pc:spChg chg="mod">
          <ac:chgData name="Heather Anne Talbott" userId="21602f3e-50be-470c-8962-11a15a2595ef" providerId="ADAL" clId="{A19659ED-D3CD-49C3-9BC5-86115CDFE54E}" dt="2023-06-27T03:46:19.748" v="1819" actId="20577"/>
          <ac:spMkLst>
            <pc:docMk/>
            <pc:sldMk cId="4241450047" sldId="289"/>
            <ac:spMk id="3" creationId="{C45BFD71-AD30-BFF5-F38B-A09C600EB152}"/>
          </ac:spMkLst>
        </pc:spChg>
      </pc:sldChg>
      <pc:sldChg chg="addSp delSp modSp new mod modClrScheme chgLayout">
        <pc:chgData name="Heather Anne Talbott" userId="21602f3e-50be-470c-8962-11a15a2595ef" providerId="ADAL" clId="{A19659ED-D3CD-49C3-9BC5-86115CDFE54E}" dt="2023-06-27T04:00:57.853" v="2052" actId="20577"/>
        <pc:sldMkLst>
          <pc:docMk/>
          <pc:sldMk cId="4003806997" sldId="290"/>
        </pc:sldMkLst>
        <pc:spChg chg="mod ord">
          <ac:chgData name="Heather Anne Talbott" userId="21602f3e-50be-470c-8962-11a15a2595ef" providerId="ADAL" clId="{A19659ED-D3CD-49C3-9BC5-86115CDFE54E}" dt="2023-06-27T04:00:50.046" v="2045" actId="6264"/>
          <ac:spMkLst>
            <pc:docMk/>
            <pc:sldMk cId="4003806997" sldId="290"/>
            <ac:spMk id="2" creationId="{9E029F07-D7C9-FC3B-39BD-ABBA89FD2112}"/>
          </ac:spMkLst>
        </pc:spChg>
        <pc:spChg chg="del mod ord">
          <ac:chgData name="Heather Anne Talbott" userId="21602f3e-50be-470c-8962-11a15a2595ef" providerId="ADAL" clId="{A19659ED-D3CD-49C3-9BC5-86115CDFE54E}" dt="2023-06-27T04:00:50.046" v="2045" actId="6264"/>
          <ac:spMkLst>
            <pc:docMk/>
            <pc:sldMk cId="4003806997" sldId="290"/>
            <ac:spMk id="3" creationId="{5F478F61-D360-8A6A-91B6-D22B96424021}"/>
          </ac:spMkLst>
        </pc:spChg>
        <pc:spChg chg="del mod ord">
          <ac:chgData name="Heather Anne Talbott" userId="21602f3e-50be-470c-8962-11a15a2595ef" providerId="ADAL" clId="{A19659ED-D3CD-49C3-9BC5-86115CDFE54E}" dt="2023-06-27T04:00:30.924" v="2038" actId="700"/>
          <ac:spMkLst>
            <pc:docMk/>
            <pc:sldMk cId="4003806997" sldId="290"/>
            <ac:spMk id="4" creationId="{DA9CC47B-65D8-20B2-927B-73999223DD84}"/>
          </ac:spMkLst>
        </pc:spChg>
        <pc:spChg chg="add del mod ord">
          <ac:chgData name="Heather Anne Talbott" userId="21602f3e-50be-470c-8962-11a15a2595ef" providerId="ADAL" clId="{A19659ED-D3CD-49C3-9BC5-86115CDFE54E}" dt="2023-06-27T04:00:50.046" v="2045" actId="6264"/>
          <ac:spMkLst>
            <pc:docMk/>
            <pc:sldMk cId="4003806997" sldId="290"/>
            <ac:spMk id="5" creationId="{8BC609DF-CEB4-54A1-0FD3-1F6CC80EBD52}"/>
          </ac:spMkLst>
        </pc:spChg>
        <pc:spChg chg="add del mod">
          <ac:chgData name="Heather Anne Talbott" userId="21602f3e-50be-470c-8962-11a15a2595ef" providerId="ADAL" clId="{A19659ED-D3CD-49C3-9BC5-86115CDFE54E}" dt="2023-06-27T04:00:50.046" v="2045" actId="6264"/>
          <ac:spMkLst>
            <pc:docMk/>
            <pc:sldMk cId="4003806997" sldId="290"/>
            <ac:spMk id="6" creationId="{8D713832-79CA-B180-205F-EA9A93E03ED3}"/>
          </ac:spMkLst>
        </pc:spChg>
        <pc:spChg chg="add mod ord">
          <ac:chgData name="Heather Anne Talbott" userId="21602f3e-50be-470c-8962-11a15a2595ef" providerId="ADAL" clId="{A19659ED-D3CD-49C3-9BC5-86115CDFE54E}" dt="2023-06-27T04:00:50.046" v="2045" actId="6264"/>
          <ac:spMkLst>
            <pc:docMk/>
            <pc:sldMk cId="4003806997" sldId="290"/>
            <ac:spMk id="7" creationId="{18C27317-F2C2-41B9-06DD-F101D5CA7B2B}"/>
          </ac:spMkLst>
        </pc:spChg>
        <pc:spChg chg="add mod ord">
          <ac:chgData name="Heather Anne Talbott" userId="21602f3e-50be-470c-8962-11a15a2595ef" providerId="ADAL" clId="{A19659ED-D3CD-49C3-9BC5-86115CDFE54E}" dt="2023-06-27T04:00:57.853" v="2052" actId="20577"/>
          <ac:spMkLst>
            <pc:docMk/>
            <pc:sldMk cId="4003806997" sldId="290"/>
            <ac:spMk id="8" creationId="{E5B2E23F-D754-5BB6-E84C-D49DBB9B4651}"/>
          </ac:spMkLst>
        </pc:spChg>
      </pc:sldChg>
      <pc:sldChg chg="modSp new del mod">
        <pc:chgData name="Heather Anne Talbott" userId="21602f3e-50be-470c-8962-11a15a2595ef" providerId="ADAL" clId="{A19659ED-D3CD-49C3-9BC5-86115CDFE54E}" dt="2023-06-27T03:48:56.631" v="1825" actId="47"/>
        <pc:sldMkLst>
          <pc:docMk/>
          <pc:sldMk cId="4226892045" sldId="290"/>
        </pc:sldMkLst>
        <pc:spChg chg="mod">
          <ac:chgData name="Heather Anne Talbott" userId="21602f3e-50be-470c-8962-11a15a2595ef" providerId="ADAL" clId="{A19659ED-D3CD-49C3-9BC5-86115CDFE54E}" dt="2023-06-27T03:48:18.120" v="1824" actId="20577"/>
          <ac:spMkLst>
            <pc:docMk/>
            <pc:sldMk cId="4226892045" sldId="290"/>
            <ac:spMk id="3" creationId="{C71EB4D3-2E92-61DB-8D96-1F548703D611}"/>
          </ac:spMkLst>
        </pc:spChg>
      </pc:sldChg>
      <pc:sldChg chg="modSp new mod">
        <pc:chgData name="Heather Anne Talbott" userId="21602f3e-50be-470c-8962-11a15a2595ef" providerId="ADAL" clId="{A19659ED-D3CD-49C3-9BC5-86115CDFE54E}" dt="2023-06-27T16:23:57.494" v="2481" actId="20577"/>
        <pc:sldMkLst>
          <pc:docMk/>
          <pc:sldMk cId="2141364303" sldId="291"/>
        </pc:sldMkLst>
        <pc:spChg chg="mod">
          <ac:chgData name="Heather Anne Talbott" userId="21602f3e-50be-470c-8962-11a15a2595ef" providerId="ADAL" clId="{A19659ED-D3CD-49C3-9BC5-86115CDFE54E}" dt="2023-06-27T04:14:45.149" v="2093" actId="20577"/>
          <ac:spMkLst>
            <pc:docMk/>
            <pc:sldMk cId="2141364303" sldId="291"/>
            <ac:spMk id="2" creationId="{7827F1F0-6752-44B6-645F-566A0A4DB4EE}"/>
          </ac:spMkLst>
        </pc:spChg>
        <pc:spChg chg="mod">
          <ac:chgData name="Heather Anne Talbott" userId="21602f3e-50be-470c-8962-11a15a2595ef" providerId="ADAL" clId="{A19659ED-D3CD-49C3-9BC5-86115CDFE54E}" dt="2023-06-27T16:23:57.494" v="2481" actId="20577"/>
          <ac:spMkLst>
            <pc:docMk/>
            <pc:sldMk cId="2141364303" sldId="291"/>
            <ac:spMk id="3" creationId="{426C4762-8728-9511-E41A-9A117DD0E164}"/>
          </ac:spMkLst>
        </pc:spChg>
      </pc:sldChg>
      <pc:sldChg chg="add del">
        <pc:chgData name="Heather Anne Talbott" userId="21602f3e-50be-470c-8962-11a15a2595ef" providerId="ADAL" clId="{A19659ED-D3CD-49C3-9BC5-86115CDFE54E}" dt="2023-06-27T14:28:37.339" v="2307" actId="47"/>
        <pc:sldMkLst>
          <pc:docMk/>
          <pc:sldMk cId="2742365354" sldId="292"/>
        </pc:sldMkLst>
      </pc:sldChg>
      <pc:sldChg chg="addSp delSp modSp add mod setBg modClrScheme chgLayout modNotesTx">
        <pc:chgData name="Heather Anne Talbott" userId="21602f3e-50be-470c-8962-11a15a2595ef" providerId="ADAL" clId="{A19659ED-D3CD-49C3-9BC5-86115CDFE54E}" dt="2023-06-27T14:35:55.749" v="2341" actId="1076"/>
        <pc:sldMkLst>
          <pc:docMk/>
          <pc:sldMk cId="481982417" sldId="293"/>
        </pc:sldMkLst>
        <pc:spChg chg="mod ord">
          <ac:chgData name="Heather Anne Talbott" userId="21602f3e-50be-470c-8962-11a15a2595ef" providerId="ADAL" clId="{A19659ED-D3CD-49C3-9BC5-86115CDFE54E}" dt="2023-06-27T14:33:47.914" v="2327" actId="26606"/>
          <ac:spMkLst>
            <pc:docMk/>
            <pc:sldMk cId="481982417" sldId="293"/>
            <ac:spMk id="2" creationId="{14901BE3-C71B-8D69-EC32-102EE47E2CD0}"/>
          </ac:spMkLst>
        </pc:spChg>
        <pc:spChg chg="del">
          <ac:chgData name="Heather Anne Talbott" userId="21602f3e-50be-470c-8962-11a15a2595ef" providerId="ADAL" clId="{A19659ED-D3CD-49C3-9BC5-86115CDFE54E}" dt="2023-06-27T14:28:45.413" v="2308" actId="478"/>
          <ac:spMkLst>
            <pc:docMk/>
            <pc:sldMk cId="481982417" sldId="293"/>
            <ac:spMk id="3" creationId="{B455B6AF-1EC4-2380-DA41-35CB65DEB587}"/>
          </ac:spMkLst>
        </pc:spChg>
        <pc:spChg chg="mod ord">
          <ac:chgData name="Heather Anne Talbott" userId="21602f3e-50be-470c-8962-11a15a2595ef" providerId="ADAL" clId="{A19659ED-D3CD-49C3-9BC5-86115CDFE54E}" dt="2023-06-27T14:33:47.914" v="2327" actId="26606"/>
          <ac:spMkLst>
            <pc:docMk/>
            <pc:sldMk cId="481982417" sldId="293"/>
            <ac:spMk id="4" creationId="{E501892C-F6D6-780D-23AE-8895905C31B9}"/>
          </ac:spMkLst>
        </pc:spChg>
        <pc:spChg chg="add del mod ord">
          <ac:chgData name="Heather Anne Talbott" userId="21602f3e-50be-470c-8962-11a15a2595ef" providerId="ADAL" clId="{A19659ED-D3CD-49C3-9BC5-86115CDFE54E}" dt="2023-06-27T14:28:49.305" v="2309" actId="700"/>
          <ac:spMkLst>
            <pc:docMk/>
            <pc:sldMk cId="481982417" sldId="293"/>
            <ac:spMk id="6" creationId="{CE6767AF-3A89-CBD2-0086-E49DF23CAA0A}"/>
          </ac:spMkLst>
        </pc:spChg>
        <pc:spChg chg="add del mod ord">
          <ac:chgData name="Heather Anne Talbott" userId="21602f3e-50be-470c-8962-11a15a2595ef" providerId="ADAL" clId="{A19659ED-D3CD-49C3-9BC5-86115CDFE54E}" dt="2023-06-27T14:32:43.495" v="2323"/>
          <ac:spMkLst>
            <pc:docMk/>
            <pc:sldMk cId="481982417" sldId="293"/>
            <ac:spMk id="7" creationId="{BD0C7ABC-EE20-980F-BDA2-843B0409B9F8}"/>
          </ac:spMkLst>
        </pc:spChg>
        <pc:spChg chg="mod ord">
          <ac:chgData name="Heather Anne Talbott" userId="21602f3e-50be-470c-8962-11a15a2595ef" providerId="ADAL" clId="{A19659ED-D3CD-49C3-9BC5-86115CDFE54E}" dt="2023-06-27T14:33:47.914" v="2327" actId="26606"/>
          <ac:spMkLst>
            <pc:docMk/>
            <pc:sldMk cId="481982417" sldId="293"/>
            <ac:spMk id="9" creationId="{BD66A989-ABDD-C5DC-DFC6-69DDC49C34EF}"/>
          </ac:spMkLst>
        </pc:spChg>
        <pc:picChg chg="add del mod">
          <ac:chgData name="Heather Anne Talbott" userId="21602f3e-50be-470c-8962-11a15a2595ef" providerId="ADAL" clId="{A19659ED-D3CD-49C3-9BC5-86115CDFE54E}" dt="2023-06-27T14:35:33.752" v="2336" actId="478"/>
          <ac:picMkLst>
            <pc:docMk/>
            <pc:sldMk cId="481982417" sldId="293"/>
            <ac:picMk id="10" creationId="{1860B5FD-AC4A-3452-B298-786EA795D288}"/>
          </ac:picMkLst>
        </pc:picChg>
        <pc:picChg chg="add">
          <ac:chgData name="Heather Anne Talbott" userId="21602f3e-50be-470c-8962-11a15a2595ef" providerId="ADAL" clId="{A19659ED-D3CD-49C3-9BC5-86115CDFE54E}" dt="2023-06-27T14:35:30.602" v="2334" actId="22"/>
          <ac:picMkLst>
            <pc:docMk/>
            <pc:sldMk cId="481982417" sldId="293"/>
            <ac:picMk id="12" creationId="{5B189A2B-AB20-CBB6-7189-A38CA99A69E3}"/>
          </ac:picMkLst>
        </pc:picChg>
        <pc:picChg chg="add">
          <ac:chgData name="Heather Anne Talbott" userId="21602f3e-50be-470c-8962-11a15a2595ef" providerId="ADAL" clId="{A19659ED-D3CD-49C3-9BC5-86115CDFE54E}" dt="2023-06-27T14:35:34.960" v="2337" actId="22"/>
          <ac:picMkLst>
            <pc:docMk/>
            <pc:sldMk cId="481982417" sldId="293"/>
            <ac:picMk id="14" creationId="{FC1B5957-628E-3A02-AA6A-0062F3AC73CC}"/>
          </ac:picMkLst>
        </pc:picChg>
        <pc:picChg chg="add">
          <ac:chgData name="Heather Anne Talbott" userId="21602f3e-50be-470c-8962-11a15a2595ef" providerId="ADAL" clId="{A19659ED-D3CD-49C3-9BC5-86115CDFE54E}" dt="2023-06-27T14:35:39.504" v="2338" actId="22"/>
          <ac:picMkLst>
            <pc:docMk/>
            <pc:sldMk cId="481982417" sldId="293"/>
            <ac:picMk id="16" creationId="{62760AA3-79A8-F4A6-6F92-8C18C756463D}"/>
          </ac:picMkLst>
        </pc:picChg>
        <pc:picChg chg="add mod">
          <ac:chgData name="Heather Anne Talbott" userId="21602f3e-50be-470c-8962-11a15a2595ef" providerId="ADAL" clId="{A19659ED-D3CD-49C3-9BC5-86115CDFE54E}" dt="2023-06-27T14:35:55.749" v="2341" actId="1076"/>
          <ac:picMkLst>
            <pc:docMk/>
            <pc:sldMk cId="481982417" sldId="293"/>
            <ac:picMk id="18" creationId="{EA5379CE-4C01-6895-C63C-98B1B63DF798}"/>
          </ac:picMkLst>
        </pc:picChg>
        <pc:picChg chg="add mod">
          <ac:chgData name="Heather Anne Talbott" userId="21602f3e-50be-470c-8962-11a15a2595ef" providerId="ADAL" clId="{A19659ED-D3CD-49C3-9BC5-86115CDFE54E}" dt="2023-06-27T14:33:59.451" v="2330" actId="14100"/>
          <ac:picMkLst>
            <pc:docMk/>
            <pc:sldMk cId="481982417" sldId="293"/>
            <ac:picMk id="4098" creationId="{BDDA67E9-7C74-B778-89A2-5F61717C1836}"/>
          </ac:picMkLst>
        </pc:picChg>
        <pc:picChg chg="add del">
          <ac:chgData name="Heather Anne Talbott" userId="21602f3e-50be-470c-8962-11a15a2595ef" providerId="ADAL" clId="{A19659ED-D3CD-49C3-9BC5-86115CDFE54E}" dt="2023-06-27T14:34:05.481" v="2332" actId="478"/>
          <ac:picMkLst>
            <pc:docMk/>
            <pc:sldMk cId="481982417" sldId="293"/>
            <ac:picMk id="4100" creationId="{9562BF87-C8A4-E02D-1E04-9F755DA14AF6}"/>
          </ac:picMkLst>
        </pc:picChg>
        <pc:picChg chg="add del">
          <ac:chgData name="Heather Anne Talbott" userId="21602f3e-50be-470c-8962-11a15a2595ef" providerId="ADAL" clId="{A19659ED-D3CD-49C3-9BC5-86115CDFE54E}" dt="2023-06-27T14:33:47.914" v="2327" actId="26606"/>
          <ac:picMkLst>
            <pc:docMk/>
            <pc:sldMk cId="481982417" sldId="293"/>
            <ac:picMk id="4103" creationId="{BDFADFB3-3D44-49A8-AE3B-A87C61607F7E}"/>
          </ac:picMkLst>
        </pc:picChg>
      </pc:sldChg>
      <pc:sldChg chg="modSp new mod">
        <pc:chgData name="Heather Anne Talbott" userId="21602f3e-50be-470c-8962-11a15a2595ef" providerId="ADAL" clId="{A19659ED-D3CD-49C3-9BC5-86115CDFE54E}" dt="2023-06-27T16:31:10.412" v="2796" actId="15"/>
        <pc:sldMkLst>
          <pc:docMk/>
          <pc:sldMk cId="3038987626" sldId="294"/>
        </pc:sldMkLst>
        <pc:spChg chg="mod">
          <ac:chgData name="Heather Anne Talbott" userId="21602f3e-50be-470c-8962-11a15a2595ef" providerId="ADAL" clId="{A19659ED-D3CD-49C3-9BC5-86115CDFE54E}" dt="2023-06-27T16:27:38.932" v="2506" actId="20577"/>
          <ac:spMkLst>
            <pc:docMk/>
            <pc:sldMk cId="3038987626" sldId="294"/>
            <ac:spMk id="2" creationId="{00FA4994-AE52-DC11-DBF5-2101DBB6DB3D}"/>
          </ac:spMkLst>
        </pc:spChg>
        <pc:spChg chg="mod">
          <ac:chgData name="Heather Anne Talbott" userId="21602f3e-50be-470c-8962-11a15a2595ef" providerId="ADAL" clId="{A19659ED-D3CD-49C3-9BC5-86115CDFE54E}" dt="2023-06-27T16:31:10.412" v="2796" actId="15"/>
          <ac:spMkLst>
            <pc:docMk/>
            <pc:sldMk cId="3038987626" sldId="294"/>
            <ac:spMk id="3" creationId="{465439AD-7CD1-0E34-BEAC-EFA6D3A4F88D}"/>
          </ac:spMkLst>
        </pc:spChg>
      </pc:sldChg>
      <pc:sldChg chg="addSp delSp new mod modClrScheme chgLayout">
        <pc:chgData name="Heather Anne Talbott" userId="21602f3e-50be-470c-8962-11a15a2595ef" providerId="ADAL" clId="{A19659ED-D3CD-49C3-9BC5-86115CDFE54E}" dt="2023-06-27T17:13:32.576" v="2799" actId="22"/>
        <pc:sldMkLst>
          <pc:docMk/>
          <pc:sldMk cId="535426531" sldId="295"/>
        </pc:sldMkLst>
        <pc:spChg chg="del">
          <ac:chgData name="Heather Anne Talbott" userId="21602f3e-50be-470c-8962-11a15a2595ef" providerId="ADAL" clId="{A19659ED-D3CD-49C3-9BC5-86115CDFE54E}" dt="2023-06-27T17:13:31.296" v="2798" actId="700"/>
          <ac:spMkLst>
            <pc:docMk/>
            <pc:sldMk cId="535426531" sldId="295"/>
            <ac:spMk id="2" creationId="{D29FC41E-D271-4376-EFF7-B93DFE7DA85D}"/>
          </ac:spMkLst>
        </pc:spChg>
        <pc:spChg chg="del">
          <ac:chgData name="Heather Anne Talbott" userId="21602f3e-50be-470c-8962-11a15a2595ef" providerId="ADAL" clId="{A19659ED-D3CD-49C3-9BC5-86115CDFE54E}" dt="2023-06-27T17:13:31.296" v="2798" actId="700"/>
          <ac:spMkLst>
            <pc:docMk/>
            <pc:sldMk cId="535426531" sldId="295"/>
            <ac:spMk id="3" creationId="{5BE4C808-0F57-16B4-9EB9-4BAC5A0696DB}"/>
          </ac:spMkLst>
        </pc:spChg>
        <pc:picChg chg="add">
          <ac:chgData name="Heather Anne Talbott" userId="21602f3e-50be-470c-8962-11a15a2595ef" providerId="ADAL" clId="{A19659ED-D3CD-49C3-9BC5-86115CDFE54E}" dt="2023-06-27T17:13:32.576" v="2799" actId="22"/>
          <ac:picMkLst>
            <pc:docMk/>
            <pc:sldMk cId="535426531" sldId="295"/>
            <ac:picMk id="5" creationId="{38B44362-34F4-B20D-F037-99F98E90BF97}"/>
          </ac:picMkLst>
        </pc:picChg>
      </pc:sldChg>
      <pc:sldChg chg="addSp new mod">
        <pc:chgData name="Heather Anne Talbott" userId="21602f3e-50be-470c-8962-11a15a2595ef" providerId="ADAL" clId="{A19659ED-D3CD-49C3-9BC5-86115CDFE54E}" dt="2023-06-27T17:13:59.394" v="2801" actId="22"/>
        <pc:sldMkLst>
          <pc:docMk/>
          <pc:sldMk cId="1795393683" sldId="296"/>
        </pc:sldMkLst>
        <pc:picChg chg="add">
          <ac:chgData name="Heather Anne Talbott" userId="21602f3e-50be-470c-8962-11a15a2595ef" providerId="ADAL" clId="{A19659ED-D3CD-49C3-9BC5-86115CDFE54E}" dt="2023-06-27T17:13:59.394" v="2801" actId="22"/>
          <ac:picMkLst>
            <pc:docMk/>
            <pc:sldMk cId="1795393683" sldId="296"/>
            <ac:picMk id="3" creationId="{BFAE4A8D-1651-0E8C-2658-400CBA5C2E56}"/>
          </ac:picMkLst>
        </pc:picChg>
      </pc:sldChg>
      <pc:sldMasterChg chg="modSp mod delSldLayout modSldLayout">
        <pc:chgData name="Heather Anne Talbott" userId="21602f3e-50be-470c-8962-11a15a2595ef" providerId="ADAL" clId="{A19659ED-D3CD-49C3-9BC5-86115CDFE54E}" dt="2023-06-26T17:00:04.427" v="745" actId="47"/>
        <pc:sldMasterMkLst>
          <pc:docMk/>
          <pc:sldMasterMk cId="1269076771" sldId="2147483812"/>
        </pc:sldMasterMkLst>
        <pc:spChg chg="mod">
          <ac:chgData name="Heather Anne Talbott" userId="21602f3e-50be-470c-8962-11a15a2595ef" providerId="ADAL" clId="{A19659ED-D3CD-49C3-9BC5-86115CDFE54E}" dt="2023-06-26T16:53:37.078" v="717" actId="16037"/>
          <ac:spMkLst>
            <pc:docMk/>
            <pc:sldMasterMk cId="1269076771" sldId="2147483812"/>
            <ac:spMk id="2" creationId="{00000000-0000-0000-0000-000000000000}"/>
          </ac:spMkLst>
        </pc:spChg>
        <pc:spChg chg="mod">
          <ac:chgData name="Heather Anne Talbott" userId="21602f3e-50be-470c-8962-11a15a2595ef" providerId="ADAL" clId="{A19659ED-D3CD-49C3-9BC5-86115CDFE54E}" dt="2023-06-26T16:53:37.078" v="717" actId="16037"/>
          <ac:spMkLst>
            <pc:docMk/>
            <pc:sldMasterMk cId="1269076771" sldId="2147483812"/>
            <ac:spMk id="3" creationId="{00000000-0000-0000-0000-000000000000}"/>
          </ac:spMkLst>
        </pc:spChg>
        <pc:spChg chg="mod">
          <ac:chgData name="Heather Anne Talbott" userId="21602f3e-50be-470c-8962-11a15a2595ef" providerId="ADAL" clId="{A19659ED-D3CD-49C3-9BC5-86115CDFE54E}" dt="2023-06-26T16:53:37.078" v="717" actId="16037"/>
          <ac:spMkLst>
            <pc:docMk/>
            <pc:sldMasterMk cId="1269076771" sldId="2147483812"/>
            <ac:spMk id="4" creationId="{00000000-0000-0000-0000-000000000000}"/>
          </ac:spMkLst>
        </pc:spChg>
        <pc:spChg chg="mod">
          <ac:chgData name="Heather Anne Talbott" userId="21602f3e-50be-470c-8962-11a15a2595ef" providerId="ADAL" clId="{A19659ED-D3CD-49C3-9BC5-86115CDFE54E}" dt="2023-06-26T16:53:37.078" v="717" actId="16037"/>
          <ac:spMkLst>
            <pc:docMk/>
            <pc:sldMasterMk cId="1269076771" sldId="2147483812"/>
            <ac:spMk id="5" creationId="{00000000-0000-0000-0000-000000000000}"/>
          </ac:spMkLst>
        </pc:spChg>
        <pc:spChg chg="mod">
          <ac:chgData name="Heather Anne Talbott" userId="21602f3e-50be-470c-8962-11a15a2595ef" providerId="ADAL" clId="{A19659ED-D3CD-49C3-9BC5-86115CDFE54E}" dt="2023-06-26T16:53:37.078" v="717" actId="16037"/>
          <ac:spMkLst>
            <pc:docMk/>
            <pc:sldMasterMk cId="1269076771" sldId="2147483812"/>
            <ac:spMk id="6" creationId="{00000000-0000-0000-0000-000000000000}"/>
          </ac:spMkLst>
        </pc:spChg>
        <pc:picChg chg="mod">
          <ac:chgData name="Heather Anne Talbott" userId="21602f3e-50be-470c-8962-11a15a2595ef" providerId="ADAL" clId="{A19659ED-D3CD-49C3-9BC5-86115CDFE54E}" dt="2023-06-26T16:53:37.078" v="717" actId="16037"/>
          <ac:picMkLst>
            <pc:docMk/>
            <pc:sldMasterMk cId="1269076771" sldId="2147483812"/>
            <ac:picMk id="7" creationId="{00000000-0000-0000-0000-000000000000}"/>
          </ac:picMkLst>
        </pc:picChg>
        <pc:sldLayoutChg chg="modSp mod">
          <pc:chgData name="Heather Anne Talbott" userId="21602f3e-50be-470c-8962-11a15a2595ef" providerId="ADAL" clId="{A19659ED-D3CD-49C3-9BC5-86115CDFE54E}" dt="2023-06-26T04:00:31.502" v="152" actId="14100"/>
          <pc:sldLayoutMkLst>
            <pc:docMk/>
            <pc:sldMasterMk cId="1269076771" sldId="2147483812"/>
            <pc:sldLayoutMk cId="3724523126" sldId="2147483817"/>
          </pc:sldLayoutMkLst>
          <pc:spChg chg="mod">
            <ac:chgData name="Heather Anne Talbott" userId="21602f3e-50be-470c-8962-11a15a2595ef" providerId="ADAL" clId="{A19659ED-D3CD-49C3-9BC5-86115CDFE54E}" dt="2023-06-26T04:00:31.502" v="152" actId="14100"/>
            <ac:spMkLst>
              <pc:docMk/>
              <pc:sldMasterMk cId="1269076771" sldId="2147483812"/>
              <pc:sldLayoutMk cId="3724523126" sldId="2147483817"/>
              <ac:spMk id="2" creationId="{00000000-0000-0000-0000-000000000000}"/>
            </ac:spMkLst>
          </pc:spChg>
        </pc:sldLayoutChg>
        <pc:sldLayoutChg chg="modSp mod">
          <pc:chgData name="Heather Anne Talbott" userId="21602f3e-50be-470c-8962-11a15a2595ef" providerId="ADAL" clId="{A19659ED-D3CD-49C3-9BC5-86115CDFE54E}" dt="2023-06-26T04:00:58.536" v="155" actId="14100"/>
          <pc:sldLayoutMkLst>
            <pc:docMk/>
            <pc:sldMasterMk cId="1269076771" sldId="2147483812"/>
            <pc:sldLayoutMk cId="2244642269" sldId="2147483826"/>
          </pc:sldLayoutMkLst>
          <pc:spChg chg="mod">
            <ac:chgData name="Heather Anne Talbott" userId="21602f3e-50be-470c-8962-11a15a2595ef" providerId="ADAL" clId="{A19659ED-D3CD-49C3-9BC5-86115CDFE54E}" dt="2023-06-26T04:00:58.536" v="155" actId="14100"/>
            <ac:spMkLst>
              <pc:docMk/>
              <pc:sldMasterMk cId="1269076771" sldId="2147483812"/>
              <pc:sldLayoutMk cId="2244642269" sldId="2147483826"/>
              <ac:spMk id="15" creationId="{00000000-0000-0000-0000-000000000000}"/>
            </ac:spMkLst>
          </pc:spChg>
        </pc:sldLayoutChg>
        <pc:sldLayoutChg chg="modSp mod">
          <pc:chgData name="Heather Anne Talbott" userId="21602f3e-50be-470c-8962-11a15a2595ef" providerId="ADAL" clId="{A19659ED-D3CD-49C3-9BC5-86115CDFE54E}" dt="2023-06-26T04:01:04.086" v="156" actId="14100"/>
          <pc:sldLayoutMkLst>
            <pc:docMk/>
            <pc:sldMasterMk cId="1269076771" sldId="2147483812"/>
            <pc:sldLayoutMk cId="3023961066" sldId="2147483827"/>
          </pc:sldLayoutMkLst>
          <pc:spChg chg="mod">
            <ac:chgData name="Heather Anne Talbott" userId="21602f3e-50be-470c-8962-11a15a2595ef" providerId="ADAL" clId="{A19659ED-D3CD-49C3-9BC5-86115CDFE54E}" dt="2023-06-26T04:01:04.086" v="156" actId="14100"/>
            <ac:spMkLst>
              <pc:docMk/>
              <pc:sldMasterMk cId="1269076771" sldId="2147483812"/>
              <pc:sldLayoutMk cId="3023961066" sldId="2147483827"/>
              <ac:spMk id="30" creationId="{00000000-0000-0000-0000-000000000000}"/>
            </ac:spMkLst>
          </pc:spChg>
        </pc:sldLayoutChg>
        <pc:sldLayoutChg chg="del">
          <pc:chgData name="Heather Anne Talbott" userId="21602f3e-50be-470c-8962-11a15a2595ef" providerId="ADAL" clId="{A19659ED-D3CD-49C3-9BC5-86115CDFE54E}" dt="2023-06-26T17:00:04.427" v="745" actId="47"/>
          <pc:sldLayoutMkLst>
            <pc:docMk/>
            <pc:sldMasterMk cId="1269076771" sldId="2147483812"/>
            <pc:sldLayoutMk cId="853138846" sldId="2147483830"/>
          </pc:sldLayoutMkLst>
        </pc:sldLayoutChg>
      </pc:sldMasterChg>
    </pc:docChg>
  </pc:docChgLst>
  <pc:docChgLst>
    <pc:chgData name="Heather Anne Talbott" userId="21602f3e-50be-470c-8962-11a15a2595ef" providerId="ADAL" clId="{EB0DA098-53DD-487C-9F2B-22818194C4F2}"/>
    <pc:docChg chg="custSel addSld delSld modSld sldOrd">
      <pc:chgData name="Heather Anne Talbott" userId="21602f3e-50be-470c-8962-11a15a2595ef" providerId="ADAL" clId="{EB0DA098-53DD-487C-9F2B-22818194C4F2}" dt="2024-07-11T05:48:36.860" v="44" actId="20577"/>
      <pc:docMkLst>
        <pc:docMk/>
      </pc:docMkLst>
      <pc:sldChg chg="add del">
        <pc:chgData name="Heather Anne Talbott" userId="21602f3e-50be-470c-8962-11a15a2595ef" providerId="ADAL" clId="{EB0DA098-53DD-487C-9F2B-22818194C4F2}" dt="2024-07-11T05:11:53.420" v="8" actId="47"/>
        <pc:sldMkLst>
          <pc:docMk/>
          <pc:sldMk cId="1686994752" sldId="267"/>
        </pc:sldMkLst>
      </pc:sldChg>
      <pc:sldChg chg="add del">
        <pc:chgData name="Heather Anne Talbott" userId="21602f3e-50be-470c-8962-11a15a2595ef" providerId="ADAL" clId="{EB0DA098-53DD-487C-9F2B-22818194C4F2}" dt="2024-07-11T05:11:55.425" v="10" actId="47"/>
        <pc:sldMkLst>
          <pc:docMk/>
          <pc:sldMk cId="3721411681" sldId="271"/>
        </pc:sldMkLst>
      </pc:sldChg>
      <pc:sldChg chg="add del">
        <pc:chgData name="Heather Anne Talbott" userId="21602f3e-50be-470c-8962-11a15a2595ef" providerId="ADAL" clId="{EB0DA098-53DD-487C-9F2B-22818194C4F2}" dt="2024-07-11T05:11:39.517" v="6"/>
        <pc:sldMkLst>
          <pc:docMk/>
          <pc:sldMk cId="1693401711" sldId="272"/>
        </pc:sldMkLst>
      </pc:sldChg>
      <pc:sldChg chg="add del">
        <pc:chgData name="Heather Anne Talbott" userId="21602f3e-50be-470c-8962-11a15a2595ef" providerId="ADAL" clId="{EB0DA098-53DD-487C-9F2B-22818194C4F2}" dt="2024-07-11T05:11:52.265" v="7" actId="47"/>
        <pc:sldMkLst>
          <pc:docMk/>
          <pc:sldMk cId="4208560333" sldId="274"/>
        </pc:sldMkLst>
      </pc:sldChg>
      <pc:sldChg chg="add del">
        <pc:chgData name="Heather Anne Talbott" userId="21602f3e-50be-470c-8962-11a15a2595ef" providerId="ADAL" clId="{EB0DA098-53DD-487C-9F2B-22818194C4F2}" dt="2024-07-11T05:11:39.517" v="6"/>
        <pc:sldMkLst>
          <pc:docMk/>
          <pc:sldMk cId="2148336329" sldId="277"/>
        </pc:sldMkLst>
      </pc:sldChg>
      <pc:sldChg chg="addSp delSp modSp mod">
        <pc:chgData name="Heather Anne Talbott" userId="21602f3e-50be-470c-8962-11a15a2595ef" providerId="ADAL" clId="{EB0DA098-53DD-487C-9F2B-22818194C4F2}" dt="2024-07-11T05:48:36.860" v="44" actId="20577"/>
        <pc:sldMkLst>
          <pc:docMk/>
          <pc:sldMk cId="1950631137" sldId="278"/>
        </pc:sldMkLst>
        <pc:spChg chg="mod">
          <ac:chgData name="Heather Anne Talbott" userId="21602f3e-50be-470c-8962-11a15a2595ef" providerId="ADAL" clId="{EB0DA098-53DD-487C-9F2B-22818194C4F2}" dt="2024-07-11T05:48:36.860" v="44" actId="20577"/>
          <ac:spMkLst>
            <pc:docMk/>
            <pc:sldMk cId="1950631137" sldId="278"/>
            <ac:spMk id="2" creationId="{1FA7324F-DF2A-1D77-3DE7-09F094DD1B73}"/>
          </ac:spMkLst>
        </pc:spChg>
        <pc:spChg chg="mod">
          <ac:chgData name="Heather Anne Talbott" userId="21602f3e-50be-470c-8962-11a15a2595ef" providerId="ADAL" clId="{EB0DA098-53DD-487C-9F2B-22818194C4F2}" dt="2024-07-11T05:48:23.331" v="34" actId="6549"/>
          <ac:spMkLst>
            <pc:docMk/>
            <pc:sldMk cId="1950631137" sldId="278"/>
            <ac:spMk id="3" creationId="{05F19685-6D1B-F1F7-6183-741006032983}"/>
          </ac:spMkLst>
        </pc:spChg>
        <pc:spChg chg="del">
          <ac:chgData name="Heather Anne Talbott" userId="21602f3e-50be-470c-8962-11a15a2595ef" providerId="ADAL" clId="{EB0DA098-53DD-487C-9F2B-22818194C4F2}" dt="2024-07-11T05:48:04.355" v="24" actId="478"/>
          <ac:spMkLst>
            <pc:docMk/>
            <pc:sldMk cId="1950631137" sldId="278"/>
            <ac:spMk id="6" creationId="{33E30FB2-FE49-85C4-E2A7-87DE0B618923}"/>
          </ac:spMkLst>
        </pc:spChg>
        <pc:spChg chg="del">
          <ac:chgData name="Heather Anne Talbott" userId="21602f3e-50be-470c-8962-11a15a2595ef" providerId="ADAL" clId="{EB0DA098-53DD-487C-9F2B-22818194C4F2}" dt="2024-07-11T05:48:01.277" v="23" actId="478"/>
          <ac:spMkLst>
            <pc:docMk/>
            <pc:sldMk cId="1950631137" sldId="278"/>
            <ac:spMk id="7" creationId="{ECD0B755-427A-BAC2-E2CB-DDFC8FEB3165}"/>
          </ac:spMkLst>
        </pc:spChg>
        <pc:spChg chg="add mod">
          <ac:chgData name="Heather Anne Talbott" userId="21602f3e-50be-470c-8962-11a15a2595ef" providerId="ADAL" clId="{EB0DA098-53DD-487C-9F2B-22818194C4F2}" dt="2024-07-11T05:48:27.728" v="42" actId="20577"/>
          <ac:spMkLst>
            <pc:docMk/>
            <pc:sldMk cId="1950631137" sldId="278"/>
            <ac:spMk id="8" creationId="{4D459547-ECE3-17B5-48FD-0256BA736E70}"/>
          </ac:spMkLst>
        </pc:spChg>
        <pc:spChg chg="add mod">
          <ac:chgData name="Heather Anne Talbott" userId="21602f3e-50be-470c-8962-11a15a2595ef" providerId="ADAL" clId="{EB0DA098-53DD-487C-9F2B-22818194C4F2}" dt="2024-07-11T05:48:17.947" v="32" actId="20577"/>
          <ac:spMkLst>
            <pc:docMk/>
            <pc:sldMk cId="1950631137" sldId="278"/>
            <ac:spMk id="10" creationId="{F4E51C7E-DDDC-206B-F09A-71EF09338BBC}"/>
          </ac:spMkLst>
        </pc:spChg>
      </pc:sldChg>
      <pc:sldChg chg="addSp delSp modSp mod">
        <pc:chgData name="Heather Anne Talbott" userId="21602f3e-50be-470c-8962-11a15a2595ef" providerId="ADAL" clId="{EB0DA098-53DD-487C-9F2B-22818194C4F2}" dt="2024-07-11T05:47:44.354" v="22" actId="1076"/>
        <pc:sldMkLst>
          <pc:docMk/>
          <pc:sldMk cId="2410787459" sldId="289"/>
        </pc:sldMkLst>
        <pc:spChg chg="del">
          <ac:chgData name="Heather Anne Talbott" userId="21602f3e-50be-470c-8962-11a15a2595ef" providerId="ADAL" clId="{EB0DA098-53DD-487C-9F2B-22818194C4F2}" dt="2024-07-11T05:14:59.878" v="18" actId="478"/>
          <ac:spMkLst>
            <pc:docMk/>
            <pc:sldMk cId="2410787459" sldId="289"/>
            <ac:spMk id="3" creationId="{0E1444A9-5EFF-4AB6-D9CF-767E4FBF0A88}"/>
          </ac:spMkLst>
        </pc:spChg>
        <pc:spChg chg="del">
          <ac:chgData name="Heather Anne Talbott" userId="21602f3e-50be-470c-8962-11a15a2595ef" providerId="ADAL" clId="{EB0DA098-53DD-487C-9F2B-22818194C4F2}" dt="2024-07-11T05:14:59.878" v="18" actId="478"/>
          <ac:spMkLst>
            <pc:docMk/>
            <pc:sldMk cId="2410787459" sldId="289"/>
            <ac:spMk id="8" creationId="{EDB9673B-EB62-775F-9E90-D3F239602457}"/>
          </ac:spMkLst>
        </pc:spChg>
        <pc:spChg chg="add mod">
          <ac:chgData name="Heather Anne Talbott" userId="21602f3e-50be-470c-8962-11a15a2595ef" providerId="ADAL" clId="{EB0DA098-53DD-487C-9F2B-22818194C4F2}" dt="2024-07-11T05:14:59.878" v="18" actId="478"/>
          <ac:spMkLst>
            <pc:docMk/>
            <pc:sldMk cId="2410787459" sldId="289"/>
            <ac:spMk id="10" creationId="{62DC94F4-1E6A-E95F-EAE3-96D956B229CD}"/>
          </ac:spMkLst>
        </pc:spChg>
        <pc:spChg chg="add mod">
          <ac:chgData name="Heather Anne Talbott" userId="21602f3e-50be-470c-8962-11a15a2595ef" providerId="ADAL" clId="{EB0DA098-53DD-487C-9F2B-22818194C4F2}" dt="2024-07-11T05:14:59.878" v="18" actId="478"/>
          <ac:spMkLst>
            <pc:docMk/>
            <pc:sldMk cId="2410787459" sldId="289"/>
            <ac:spMk id="12" creationId="{6BFEFD8E-E200-0D44-DAB5-D03AE90AA1EE}"/>
          </ac:spMkLst>
        </pc:spChg>
        <pc:picChg chg="add mod">
          <ac:chgData name="Heather Anne Talbott" userId="21602f3e-50be-470c-8962-11a15a2595ef" providerId="ADAL" clId="{EB0DA098-53DD-487C-9F2B-22818194C4F2}" dt="2024-07-11T05:47:44.354" v="22" actId="1076"/>
          <ac:picMkLst>
            <pc:docMk/>
            <pc:sldMk cId="2410787459" sldId="289"/>
            <ac:picMk id="14" creationId="{7767A585-53BC-6C55-38DA-61DEBC5D8A34}"/>
          </ac:picMkLst>
        </pc:picChg>
      </pc:sldChg>
      <pc:sldChg chg="addSp delSp modSp new mod ord">
        <pc:chgData name="Heather Anne Talbott" userId="21602f3e-50be-470c-8962-11a15a2595ef" providerId="ADAL" clId="{EB0DA098-53DD-487C-9F2B-22818194C4F2}" dt="2024-07-11T05:08:52.878" v="3" actId="22"/>
        <pc:sldMkLst>
          <pc:docMk/>
          <pc:sldMk cId="2743445989" sldId="297"/>
        </pc:sldMkLst>
        <pc:spChg chg="del">
          <ac:chgData name="Heather Anne Talbott" userId="21602f3e-50be-470c-8962-11a15a2595ef" providerId="ADAL" clId="{EB0DA098-53DD-487C-9F2B-22818194C4F2}" dt="2024-07-11T05:08:52.878" v="3" actId="22"/>
          <ac:spMkLst>
            <pc:docMk/>
            <pc:sldMk cId="2743445989" sldId="297"/>
            <ac:spMk id="3" creationId="{F2E2B21A-E3DD-A111-99DB-3CFBC71BF9F4}"/>
          </ac:spMkLst>
        </pc:spChg>
        <pc:picChg chg="add mod ord">
          <ac:chgData name="Heather Anne Talbott" userId="21602f3e-50be-470c-8962-11a15a2595ef" providerId="ADAL" clId="{EB0DA098-53DD-487C-9F2B-22818194C4F2}" dt="2024-07-11T05:08:52.878" v="3" actId="22"/>
          <ac:picMkLst>
            <pc:docMk/>
            <pc:sldMk cId="2743445989" sldId="297"/>
            <ac:picMk id="5" creationId="{F3C2FEA1-A5B3-495F-90F3-27A3616004A5}"/>
          </ac:picMkLst>
        </pc:picChg>
      </pc:sldChg>
      <pc:sldChg chg="add del ord">
        <pc:chgData name="Heather Anne Talbott" userId="21602f3e-50be-470c-8962-11a15a2595ef" providerId="ADAL" clId="{EB0DA098-53DD-487C-9F2B-22818194C4F2}" dt="2024-07-11T05:12:15.363" v="17"/>
        <pc:sldMkLst>
          <pc:docMk/>
          <pc:sldMk cId="3620711230" sldId="300"/>
        </pc:sldMkLst>
      </pc:sldChg>
      <pc:sldChg chg="add del">
        <pc:chgData name="Heather Anne Talbott" userId="21602f3e-50be-470c-8962-11a15a2595ef" providerId="ADAL" clId="{EB0DA098-53DD-487C-9F2B-22818194C4F2}" dt="2024-07-11T05:11:54.320" v="9" actId="47"/>
        <pc:sldMkLst>
          <pc:docMk/>
          <pc:sldMk cId="908524077" sldId="302"/>
        </pc:sldMkLst>
      </pc:sldChg>
      <pc:sldChg chg="addSp delSp add del setBg delDesignElem">
        <pc:chgData name="Heather Anne Talbott" userId="21602f3e-50be-470c-8962-11a15a2595ef" providerId="ADAL" clId="{EB0DA098-53DD-487C-9F2B-22818194C4F2}" dt="2024-07-11T05:11:39.517" v="6"/>
        <pc:sldMkLst>
          <pc:docMk/>
          <pc:sldMk cId="3455449122" sldId="305"/>
        </pc:sldMkLst>
        <pc:spChg chg="add del">
          <ac:chgData name="Heather Anne Talbott" userId="21602f3e-50be-470c-8962-11a15a2595ef" providerId="ADAL" clId="{EB0DA098-53DD-487C-9F2B-22818194C4F2}" dt="2024-07-11T05:11:39.517" v="6"/>
          <ac:spMkLst>
            <pc:docMk/>
            <pc:sldMk cId="3455449122" sldId="305"/>
            <ac:spMk id="22" creationId="{CA4D39DB-AFA4-47BA-A7F2-13A71D210C66}"/>
          </ac:spMkLst>
        </pc:spChg>
        <pc:cxnChg chg="add del">
          <ac:chgData name="Heather Anne Talbott" userId="21602f3e-50be-470c-8962-11a15a2595ef" providerId="ADAL" clId="{EB0DA098-53DD-487C-9F2B-22818194C4F2}" dt="2024-07-11T05:11:39.517" v="6"/>
          <ac:cxnSpMkLst>
            <pc:docMk/>
            <pc:sldMk cId="3455449122" sldId="305"/>
            <ac:cxnSpMk id="20" creationId="{9200C8B5-FB5A-4F8B-A9BD-693C051418A3}"/>
          </ac:cxnSpMkLst>
        </pc:cxnChg>
      </pc:sldChg>
      <pc:sldChg chg="add del">
        <pc:chgData name="Heather Anne Talbott" userId="21602f3e-50be-470c-8962-11a15a2595ef" providerId="ADAL" clId="{EB0DA098-53DD-487C-9F2B-22818194C4F2}" dt="2024-07-11T05:11:39.517" v="6"/>
        <pc:sldMkLst>
          <pc:docMk/>
          <pc:sldMk cId="989896567" sldId="306"/>
        </pc:sldMkLst>
      </pc:sldChg>
      <pc:sldChg chg="add del">
        <pc:chgData name="Heather Anne Talbott" userId="21602f3e-50be-470c-8962-11a15a2595ef" providerId="ADAL" clId="{EB0DA098-53DD-487C-9F2B-22818194C4F2}" dt="2024-07-11T05:11:39.517" v="6"/>
        <pc:sldMkLst>
          <pc:docMk/>
          <pc:sldMk cId="3268770543" sldId="307"/>
        </pc:sldMkLst>
      </pc:sldChg>
      <pc:sldChg chg="add del">
        <pc:chgData name="Heather Anne Talbott" userId="21602f3e-50be-470c-8962-11a15a2595ef" providerId="ADAL" clId="{EB0DA098-53DD-487C-9F2B-22818194C4F2}" dt="2024-07-11T05:11:39.517" v="6"/>
        <pc:sldMkLst>
          <pc:docMk/>
          <pc:sldMk cId="2115528569" sldId="308"/>
        </pc:sldMkLst>
      </pc:sldChg>
      <pc:sldChg chg="add del">
        <pc:chgData name="Heather Anne Talbott" userId="21602f3e-50be-470c-8962-11a15a2595ef" providerId="ADAL" clId="{EB0DA098-53DD-487C-9F2B-22818194C4F2}" dt="2024-07-11T05:11:39.517" v="6"/>
        <pc:sldMkLst>
          <pc:docMk/>
          <pc:sldMk cId="2522644466" sldId="309"/>
        </pc:sldMkLst>
      </pc:sldChg>
      <pc:sldChg chg="add del">
        <pc:chgData name="Heather Anne Talbott" userId="21602f3e-50be-470c-8962-11a15a2595ef" providerId="ADAL" clId="{EB0DA098-53DD-487C-9F2B-22818194C4F2}" dt="2024-07-11T05:11:39.517" v="6"/>
        <pc:sldMkLst>
          <pc:docMk/>
          <pc:sldMk cId="622774979" sldId="310"/>
        </pc:sldMkLst>
      </pc:sldChg>
      <pc:sldChg chg="add del">
        <pc:chgData name="Heather Anne Talbott" userId="21602f3e-50be-470c-8962-11a15a2595ef" providerId="ADAL" clId="{EB0DA098-53DD-487C-9F2B-22818194C4F2}" dt="2024-07-11T05:11:39.517" v="6"/>
        <pc:sldMkLst>
          <pc:docMk/>
          <pc:sldMk cId="2321759320" sldId="311"/>
        </pc:sldMkLst>
      </pc:sldChg>
      <pc:sldChg chg="add del">
        <pc:chgData name="Heather Anne Talbott" userId="21602f3e-50be-470c-8962-11a15a2595ef" providerId="ADAL" clId="{EB0DA098-53DD-487C-9F2B-22818194C4F2}" dt="2024-07-11T05:11:56.279" v="11" actId="47"/>
        <pc:sldMkLst>
          <pc:docMk/>
          <pc:sldMk cId="2862391550" sldId="312"/>
        </pc:sldMkLst>
      </pc:sldChg>
      <pc:sldChg chg="add del">
        <pc:chgData name="Heather Anne Talbott" userId="21602f3e-50be-470c-8962-11a15a2595ef" providerId="ADAL" clId="{EB0DA098-53DD-487C-9F2B-22818194C4F2}" dt="2024-07-11T05:11:57.116" v="12" actId="47"/>
        <pc:sldMkLst>
          <pc:docMk/>
          <pc:sldMk cId="1115437562" sldId="313"/>
        </pc:sldMkLst>
      </pc:sldChg>
      <pc:sldChg chg="add del">
        <pc:chgData name="Heather Anne Talbott" userId="21602f3e-50be-470c-8962-11a15a2595ef" providerId="ADAL" clId="{EB0DA098-53DD-487C-9F2B-22818194C4F2}" dt="2024-07-11T05:11:57.953" v="13" actId="47"/>
        <pc:sldMkLst>
          <pc:docMk/>
          <pc:sldMk cId="3295226593" sldId="314"/>
        </pc:sldMkLst>
      </pc:sldChg>
      <pc:sldChg chg="add del">
        <pc:chgData name="Heather Anne Talbott" userId="21602f3e-50be-470c-8962-11a15a2595ef" providerId="ADAL" clId="{EB0DA098-53DD-487C-9F2B-22818194C4F2}" dt="2024-07-11T05:11:58.994" v="14" actId="47"/>
        <pc:sldMkLst>
          <pc:docMk/>
          <pc:sldMk cId="1907152050" sldId="315"/>
        </pc:sldMkLst>
      </pc:sldChg>
      <pc:sldChg chg="add del">
        <pc:chgData name="Heather Anne Talbott" userId="21602f3e-50be-470c-8962-11a15a2595ef" providerId="ADAL" clId="{EB0DA098-53DD-487C-9F2B-22818194C4F2}" dt="2024-07-11T05:11:59.820" v="15" actId="47"/>
        <pc:sldMkLst>
          <pc:docMk/>
          <pc:sldMk cId="1479859524" sldId="316"/>
        </pc:sldMkLst>
      </pc:sldChg>
      <pc:sldChg chg="add del">
        <pc:chgData name="Heather Anne Talbott" userId="21602f3e-50be-470c-8962-11a15a2595ef" providerId="ADAL" clId="{EB0DA098-53DD-487C-9F2B-22818194C4F2}" dt="2024-07-11T05:11:39.517" v="6"/>
        <pc:sldMkLst>
          <pc:docMk/>
          <pc:sldMk cId="437170911" sldId="31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0404EB-A2DE-42F8-B719-D53AD82DB6C5}" type="doc">
      <dgm:prSet loTypeId="urn:microsoft.com/office/officeart/2005/8/layout/vList2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8E9AAF2-5FE6-4CB1-9293-CC4E872109D7}">
      <dgm:prSet/>
      <dgm:spPr/>
      <dgm:t>
        <a:bodyPr/>
        <a:lstStyle/>
        <a:p>
          <a:r>
            <a:rPr lang="en-US" dirty="0"/>
            <a:t>Past &amp; Present &amp; Future Tense</a:t>
          </a:r>
        </a:p>
      </dgm:t>
    </dgm:pt>
    <dgm:pt modelId="{BF975EC6-5A56-4FDE-922E-D96B142220BD}" type="parTrans" cxnId="{B6EF7388-288D-48AB-B7C4-F199D47C1FDB}">
      <dgm:prSet/>
      <dgm:spPr/>
      <dgm:t>
        <a:bodyPr/>
        <a:lstStyle/>
        <a:p>
          <a:endParaRPr lang="en-US"/>
        </a:p>
      </dgm:t>
    </dgm:pt>
    <dgm:pt modelId="{9037E664-5EE1-485C-8EEE-8DA107BA977D}" type="sibTrans" cxnId="{B6EF7388-288D-48AB-B7C4-F199D47C1FDB}">
      <dgm:prSet/>
      <dgm:spPr/>
      <dgm:t>
        <a:bodyPr/>
        <a:lstStyle/>
        <a:p>
          <a:endParaRPr lang="en-US"/>
        </a:p>
      </dgm:t>
    </dgm:pt>
    <dgm:pt modelId="{009F8C1D-E1B0-44EF-9C3B-CBC301C83313}">
      <dgm:prSet/>
      <dgm:spPr/>
      <dgm:t>
        <a:bodyPr/>
        <a:lstStyle/>
        <a:p>
          <a:r>
            <a:rPr lang="en-US"/>
            <a:t>Active voice</a:t>
          </a:r>
          <a:endParaRPr lang="en-US" dirty="0"/>
        </a:p>
      </dgm:t>
    </dgm:pt>
    <dgm:pt modelId="{8D011687-8BBE-47B8-8E2B-EC29804464C8}" type="parTrans" cxnId="{C69BB8B9-D3F8-4C20-8135-5B6BF85F04A2}">
      <dgm:prSet/>
      <dgm:spPr/>
      <dgm:t>
        <a:bodyPr/>
        <a:lstStyle/>
        <a:p>
          <a:endParaRPr lang="en-US"/>
        </a:p>
      </dgm:t>
    </dgm:pt>
    <dgm:pt modelId="{853AC808-3338-49A6-A4C9-5ABE80425F15}" type="sibTrans" cxnId="{C69BB8B9-D3F8-4C20-8135-5B6BF85F04A2}">
      <dgm:prSet/>
      <dgm:spPr/>
      <dgm:t>
        <a:bodyPr/>
        <a:lstStyle/>
        <a:p>
          <a:endParaRPr lang="en-US"/>
        </a:p>
      </dgm:t>
    </dgm:pt>
    <dgm:pt modelId="{7073E735-B0B5-4DEF-BCA7-66C2D1561B44}">
      <dgm:prSet/>
      <dgm:spPr/>
      <dgm:t>
        <a:bodyPr/>
        <a:lstStyle/>
        <a:p>
          <a:r>
            <a:rPr lang="en-US"/>
            <a:t>First person – Some to all</a:t>
          </a:r>
          <a:endParaRPr lang="en-US" dirty="0"/>
        </a:p>
      </dgm:t>
    </dgm:pt>
    <dgm:pt modelId="{9CF4C442-3340-4EA4-BDA6-7F46BBBEF7E2}" type="parTrans" cxnId="{8568B797-8682-4AA1-90D0-B62EADEDB3C0}">
      <dgm:prSet/>
      <dgm:spPr/>
      <dgm:t>
        <a:bodyPr/>
        <a:lstStyle/>
        <a:p>
          <a:endParaRPr lang="en-US"/>
        </a:p>
      </dgm:t>
    </dgm:pt>
    <dgm:pt modelId="{EE162437-DDCC-4F7D-8F4A-FA1BE3AF5647}" type="sibTrans" cxnId="{8568B797-8682-4AA1-90D0-B62EADEDB3C0}">
      <dgm:prSet/>
      <dgm:spPr/>
      <dgm:t>
        <a:bodyPr/>
        <a:lstStyle/>
        <a:p>
          <a:endParaRPr lang="en-US"/>
        </a:p>
      </dgm:t>
    </dgm:pt>
    <dgm:pt modelId="{38F2F0A7-04B9-4586-ADB8-15ED0903C46B}" type="pres">
      <dgm:prSet presAssocID="{230404EB-A2DE-42F8-B719-D53AD82DB6C5}" presName="linear" presStyleCnt="0">
        <dgm:presLayoutVars>
          <dgm:animLvl val="lvl"/>
          <dgm:resizeHandles val="exact"/>
        </dgm:presLayoutVars>
      </dgm:prSet>
      <dgm:spPr/>
    </dgm:pt>
    <dgm:pt modelId="{0366E6B5-9FAF-4485-8C54-87435719035E}" type="pres">
      <dgm:prSet presAssocID="{88E9AAF2-5FE6-4CB1-9293-CC4E872109D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3790DB7-30E0-4498-BFAD-5DB58ABF25D9}" type="pres">
      <dgm:prSet presAssocID="{9037E664-5EE1-485C-8EEE-8DA107BA977D}" presName="spacer" presStyleCnt="0"/>
      <dgm:spPr/>
    </dgm:pt>
    <dgm:pt modelId="{F5C91624-A248-4D7A-AB71-1CC0ACB45D85}" type="pres">
      <dgm:prSet presAssocID="{009F8C1D-E1B0-44EF-9C3B-CBC301C8331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758E02A-E5F0-47CE-85C9-D72C24302714}" type="pres">
      <dgm:prSet presAssocID="{853AC808-3338-49A6-A4C9-5ABE80425F15}" presName="spacer" presStyleCnt="0"/>
      <dgm:spPr/>
    </dgm:pt>
    <dgm:pt modelId="{BB6F46C8-92ED-4034-9C22-34AA40D5B330}" type="pres">
      <dgm:prSet presAssocID="{7073E735-B0B5-4DEF-BCA7-66C2D1561B4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55BC443-1086-4314-BD92-1594746C4C57}" type="presOf" srcId="{230404EB-A2DE-42F8-B719-D53AD82DB6C5}" destId="{38F2F0A7-04B9-4586-ADB8-15ED0903C46B}" srcOrd="0" destOrd="0" presId="urn:microsoft.com/office/officeart/2005/8/layout/vList2"/>
    <dgm:cxn modelId="{8F7A5D6C-72AE-4EE3-A815-76D98C0CCCAF}" type="presOf" srcId="{88E9AAF2-5FE6-4CB1-9293-CC4E872109D7}" destId="{0366E6B5-9FAF-4485-8C54-87435719035E}" srcOrd="0" destOrd="0" presId="urn:microsoft.com/office/officeart/2005/8/layout/vList2"/>
    <dgm:cxn modelId="{B6EF7388-288D-48AB-B7C4-F199D47C1FDB}" srcId="{230404EB-A2DE-42F8-B719-D53AD82DB6C5}" destId="{88E9AAF2-5FE6-4CB1-9293-CC4E872109D7}" srcOrd="0" destOrd="0" parTransId="{BF975EC6-5A56-4FDE-922E-D96B142220BD}" sibTransId="{9037E664-5EE1-485C-8EEE-8DA107BA977D}"/>
    <dgm:cxn modelId="{8568B797-8682-4AA1-90D0-B62EADEDB3C0}" srcId="{230404EB-A2DE-42F8-B719-D53AD82DB6C5}" destId="{7073E735-B0B5-4DEF-BCA7-66C2D1561B44}" srcOrd="2" destOrd="0" parTransId="{9CF4C442-3340-4EA4-BDA6-7F46BBBEF7E2}" sibTransId="{EE162437-DDCC-4F7D-8F4A-FA1BE3AF5647}"/>
    <dgm:cxn modelId="{C69BB8B9-D3F8-4C20-8135-5B6BF85F04A2}" srcId="{230404EB-A2DE-42F8-B719-D53AD82DB6C5}" destId="{009F8C1D-E1B0-44EF-9C3B-CBC301C83313}" srcOrd="1" destOrd="0" parTransId="{8D011687-8BBE-47B8-8E2B-EC29804464C8}" sibTransId="{853AC808-3338-49A6-A4C9-5ABE80425F15}"/>
    <dgm:cxn modelId="{0A71CBE9-DC57-40BA-A947-BFE5AE829B19}" type="presOf" srcId="{009F8C1D-E1B0-44EF-9C3B-CBC301C83313}" destId="{F5C91624-A248-4D7A-AB71-1CC0ACB45D85}" srcOrd="0" destOrd="0" presId="urn:microsoft.com/office/officeart/2005/8/layout/vList2"/>
    <dgm:cxn modelId="{8A87C6FB-61D7-41FC-BB03-5453422CA689}" type="presOf" srcId="{7073E735-B0B5-4DEF-BCA7-66C2D1561B44}" destId="{BB6F46C8-92ED-4034-9C22-34AA40D5B330}" srcOrd="0" destOrd="0" presId="urn:microsoft.com/office/officeart/2005/8/layout/vList2"/>
    <dgm:cxn modelId="{418F0E5A-638C-4DA1-9742-47A5E8FA60CF}" type="presParOf" srcId="{38F2F0A7-04B9-4586-ADB8-15ED0903C46B}" destId="{0366E6B5-9FAF-4485-8C54-87435719035E}" srcOrd="0" destOrd="0" presId="urn:microsoft.com/office/officeart/2005/8/layout/vList2"/>
    <dgm:cxn modelId="{97EADF84-2E8B-44D2-9C58-BD9F89948A27}" type="presParOf" srcId="{38F2F0A7-04B9-4586-ADB8-15ED0903C46B}" destId="{83790DB7-30E0-4498-BFAD-5DB58ABF25D9}" srcOrd="1" destOrd="0" presId="urn:microsoft.com/office/officeart/2005/8/layout/vList2"/>
    <dgm:cxn modelId="{98B1AC67-0574-4345-8BC4-9EA320CB6039}" type="presParOf" srcId="{38F2F0A7-04B9-4586-ADB8-15ED0903C46B}" destId="{F5C91624-A248-4D7A-AB71-1CC0ACB45D85}" srcOrd="2" destOrd="0" presId="urn:microsoft.com/office/officeart/2005/8/layout/vList2"/>
    <dgm:cxn modelId="{607B7374-517D-4966-B856-7CFD9718B485}" type="presParOf" srcId="{38F2F0A7-04B9-4586-ADB8-15ED0903C46B}" destId="{B758E02A-E5F0-47CE-85C9-D72C24302714}" srcOrd="3" destOrd="0" presId="urn:microsoft.com/office/officeart/2005/8/layout/vList2"/>
    <dgm:cxn modelId="{F94565F7-CA84-49EF-A1C1-E21CBFB905E8}" type="presParOf" srcId="{38F2F0A7-04B9-4586-ADB8-15ED0903C46B}" destId="{BB6F46C8-92ED-4034-9C22-34AA40D5B33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6E6B5-9FAF-4485-8C54-87435719035E}">
      <dsp:nvSpPr>
        <dsp:cNvPr id="0" name=""/>
        <dsp:cNvSpPr/>
      </dsp:nvSpPr>
      <dsp:spPr>
        <a:xfrm>
          <a:off x="0" y="758051"/>
          <a:ext cx="5334000" cy="7803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Past &amp; Present &amp; Future Tense</a:t>
          </a:r>
        </a:p>
      </dsp:txBody>
      <dsp:txXfrm>
        <a:off x="38095" y="796146"/>
        <a:ext cx="5257810" cy="704200"/>
      </dsp:txXfrm>
    </dsp:sp>
    <dsp:sp modelId="{F5C91624-A248-4D7A-AB71-1CC0ACB45D85}">
      <dsp:nvSpPr>
        <dsp:cNvPr id="0" name=""/>
        <dsp:cNvSpPr/>
      </dsp:nvSpPr>
      <dsp:spPr>
        <a:xfrm>
          <a:off x="0" y="1621961"/>
          <a:ext cx="5334000" cy="7803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Active voice</a:t>
          </a:r>
          <a:endParaRPr lang="en-US" sz="2900" kern="1200" dirty="0"/>
        </a:p>
      </dsp:txBody>
      <dsp:txXfrm>
        <a:off x="38095" y="1660056"/>
        <a:ext cx="5257810" cy="704200"/>
      </dsp:txXfrm>
    </dsp:sp>
    <dsp:sp modelId="{BB6F46C8-92ED-4034-9C22-34AA40D5B330}">
      <dsp:nvSpPr>
        <dsp:cNvPr id="0" name=""/>
        <dsp:cNvSpPr/>
      </dsp:nvSpPr>
      <dsp:spPr>
        <a:xfrm>
          <a:off x="0" y="2485871"/>
          <a:ext cx="5334000" cy="7803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First person – Some to all</a:t>
          </a:r>
          <a:endParaRPr lang="en-US" sz="2900" kern="1200" dirty="0"/>
        </a:p>
      </dsp:txBody>
      <dsp:txXfrm>
        <a:off x="38095" y="2523966"/>
        <a:ext cx="5257810" cy="704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FCF9E-D5B7-4D16-9831-FB02B17AC51E}" type="datetimeFigureOut">
              <a:rPr lang="en-US" smtClean="0"/>
              <a:t>2024-07-10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A8850-28A6-4AD6-8A66-ED6440D86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https://richardwiseman.wordpress.com/research/luck-and-self-development/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C4FEF-5E8F-4727-B250-78EC996DEC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053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https://weallcount.com/2019/12/03/result-or-interpretation/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850-28A6-4AD6-8A66-ED6440D86D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3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https://undsci.berkeley.edu/understanding-science-101/how-science-works/digging-into-data/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850-28A6-4AD6-8A66-ED6440D86D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09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https://butlerscicomm.com/scientific-paper-structure/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850-28A6-4AD6-8A66-ED6440D86D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https://7esl.com/passive-voice/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850-28A6-4AD6-8A66-ED6440D86D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13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8D38747-4367-4BD2-8D51-C97E202738E2}" type="datetime1">
              <a:rPr lang="en-US" smtClean="0"/>
              <a:t>2024-07-10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2024-07-10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5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8FF70A8-1D13-4657-95F0-A9EA54967B8D}" type="datetime1">
              <a:rPr lang="en-US" smtClean="0"/>
              <a:t>2024-07-10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14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1EB90AC-71BD-4C7F-8ACA-7B3F18292E63}" type="datetime1">
              <a:rPr lang="en-US" smtClean="0"/>
              <a:t>2024-07-10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9136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E6EFC2C-8905-46F0-B443-CE905B76BA01}" type="datetime1">
              <a:rPr lang="en-US" smtClean="0"/>
              <a:t>2024-07-10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335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0" y="761999"/>
            <a:ext cx="10820400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pPr/>
              <a:t>2024-07-10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64226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108203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2024-07-10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961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2024-07-10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3506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52596F-08A7-4B70-989A-F2B1CF31E66B}" type="datetime1">
              <a:rPr lang="en-US" smtClean="0"/>
              <a:t>2024-07-10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4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C1A20BD-60D8-4B8C-8594-FE8349515275}" type="datetimeFigureOut">
              <a:rPr lang="en-US" smtClean="0"/>
              <a:t>2024-07-10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230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4707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0" y="3398021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C1A20BD-60D8-4B8C-8594-FE8349515275}" type="datetimeFigureOut">
              <a:rPr lang="en-US" smtClean="0"/>
              <a:t>2024-07-10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C0BAF64B-00C2-B3AF-1654-02F5B09D89A6}"/>
              </a:ext>
            </a:extLst>
          </p:cNvPr>
          <p:cNvSpPr/>
          <p:nvPr userDrawn="1"/>
        </p:nvSpPr>
        <p:spPr>
          <a:xfrm>
            <a:off x="0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633CC19-672B-46C6-DA64-1F8F12D6A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878" y="982133"/>
            <a:ext cx="8453906" cy="4741547"/>
          </a:xfrm>
          <a:solidFill>
            <a:schemeClr val="bg1"/>
          </a:solidFill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82C8C24-80DC-4C6C-5C9A-8730FEE23F4E}"/>
              </a:ext>
            </a:extLst>
          </p:cNvPr>
          <p:cNvSpPr>
            <a:spLocks noGrp="1"/>
          </p:cNvSpPr>
          <p:nvPr>
            <p:ph type="body" sz="half" idx="13"/>
          </p:nvPr>
        </p:nvSpPr>
        <p:spPr bwMode="gray">
          <a:xfrm>
            <a:off x="1945945" y="5723681"/>
            <a:ext cx="7731219" cy="342174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8AB976-4D3C-F6FD-8808-0094DAC3C23D}"/>
              </a:ext>
            </a:extLst>
          </p:cNvPr>
          <p:cNvSpPr txBox="1"/>
          <p:nvPr userDrawn="1"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2A9BFD-50E6-8884-2B34-129B94302147}"/>
              </a:ext>
            </a:extLst>
          </p:cNvPr>
          <p:cNvSpPr txBox="1"/>
          <p:nvPr userDrawn="1"/>
        </p:nvSpPr>
        <p:spPr bwMode="gray">
          <a:xfrm>
            <a:off x="9884458" y="5007833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9939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2024-07-10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799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897"/>
            <a:ext cx="12192000" cy="647070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0" y="3398021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C1A20BD-60D8-4B8C-8594-FE8349515275}" type="datetimeFigureOut">
              <a:rPr lang="en-US" smtClean="0"/>
              <a:t>2024-07-10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C0BAF64B-00C2-B3AF-1654-02F5B09D89A6}"/>
              </a:ext>
            </a:extLst>
          </p:cNvPr>
          <p:cNvSpPr/>
          <p:nvPr userDrawn="1"/>
        </p:nvSpPr>
        <p:spPr>
          <a:xfrm>
            <a:off x="0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633CC19-672B-46C6-DA64-1F8F12D6A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878" y="982133"/>
            <a:ext cx="8453906" cy="4741547"/>
          </a:xfrm>
          <a:solidFill>
            <a:schemeClr val="bg1"/>
          </a:solidFill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82C8C24-80DC-4C6C-5C9A-8730FEE23F4E}"/>
              </a:ext>
            </a:extLst>
          </p:cNvPr>
          <p:cNvSpPr>
            <a:spLocks noGrp="1"/>
          </p:cNvSpPr>
          <p:nvPr>
            <p:ph type="body" sz="half" idx="13"/>
          </p:nvPr>
        </p:nvSpPr>
        <p:spPr bwMode="gray">
          <a:xfrm>
            <a:off x="1945945" y="5723681"/>
            <a:ext cx="7731219" cy="342174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8AB976-4D3C-F6FD-8808-0094DAC3C23D}"/>
              </a:ext>
            </a:extLst>
          </p:cNvPr>
          <p:cNvSpPr txBox="1"/>
          <p:nvPr userDrawn="1"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2A9BFD-50E6-8884-2B34-129B94302147}"/>
              </a:ext>
            </a:extLst>
          </p:cNvPr>
          <p:cNvSpPr txBox="1"/>
          <p:nvPr userDrawn="1"/>
        </p:nvSpPr>
        <p:spPr bwMode="gray">
          <a:xfrm>
            <a:off x="9884458" y="5007833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079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03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816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2024-07-10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69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2024-07-10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490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2024-07-10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87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2024-07-10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7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2024-07-10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057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2024-07-10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006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28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E507A8-A5CF-4D38-AB86-7EDDA87A85D4}" type="datetime1">
              <a:rPr lang="en-US" smtClean="0"/>
              <a:t>2024-07-10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96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573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2024-07-10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331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108204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2024-07-10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23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2024-07-10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98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2024-07-10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65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2024-07-10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6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2024-07-10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954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pPr/>
              <a:t>2024-07-10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767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C1A20BD-60D8-4B8C-8594-FE8349515275}" type="datetimeFigureOut">
              <a:rPr lang="en-US" smtClean="0"/>
              <a:t>2024-07-10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25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eallcount.com/2019/12/03/result-or-interpretation/" TargetMode="External"/><Relationship Id="rId2" Type="http://schemas.openxmlformats.org/officeDocument/2006/relationships/hyperlink" Target="https://www.cwauthors.com/article/Writing-a-compelling-results-and-discussion-sect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A49F2A-434B-F7E6-F98F-CD86655C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/>
              <a:t>Get Lucky and Maximize Opportunity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notice and act on chance opportunities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Trust Your intuition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Persevere in the face of criticism and rejection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See the positive side of unlucky events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B590DD-2B32-5996-54C0-597611B44ED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Richard Wiseman and Helen Sword</a:t>
            </a:r>
          </a:p>
        </p:txBody>
      </p:sp>
    </p:spTree>
    <p:extLst>
      <p:ext uri="{BB962C8B-B14F-4D97-AF65-F5344CB8AC3E}">
        <p14:creationId xmlns:p14="http://schemas.microsoft.com/office/powerpoint/2010/main" val="3620711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7EB7-73B1-E243-220C-CAF36BCD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Artisanal Habits – Things to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B190F-9133-1D7D-FD5F-705F694BA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Reflect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How, where, when, and from whom did you learn to write?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Strengths and gaps?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Emulate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Learn by teaching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Read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401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7EB7-73B1-E243-220C-CAF36BCD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Artisanal Habits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B190F-9133-1D7D-FD5F-705F694BA5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Swap services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Pay it forward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Find your emotional language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Read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Academic Writing – Stephen Bailey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Graduate and Scholarly Writing – Sheryl Holt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1098BC-8FFB-7C2F-574A-C204F4C5E0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70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F2721-2605-987A-E38F-AE7484AB9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C2FEA1-A5B3-495F-90F3-27A361600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1075" y="2193925"/>
            <a:ext cx="3729850" cy="4024313"/>
          </a:xfrm>
        </p:spPr>
      </p:pic>
    </p:spTree>
    <p:extLst>
      <p:ext uri="{BB962C8B-B14F-4D97-AF65-F5344CB8AC3E}">
        <p14:creationId xmlns:p14="http://schemas.microsoft.com/office/powerpoint/2010/main" val="274344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CA2B0E-469F-FB3C-CDA2-354903004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US" sz="4800" dirty="0"/>
              <a:t>Discussion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1DF01EE-6167-3493-0358-BDE058E60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endParaRPr lang="en-US">
              <a:solidFill>
                <a:srgbClr val="46AD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01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B44362-34F4-B20D-F037-99F98E90B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048" y="544580"/>
            <a:ext cx="7193903" cy="57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26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E4A8D-1651-0E8C-2658-400CBA5C2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703" y="1752454"/>
            <a:ext cx="7300593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3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4994-AE52-DC11-DBF5-2101DBB6D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Conflicting Edits/Advice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439AD-7CD1-0E34-BEAC-EFA6D3A4F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opinions to make an informed choice</a:t>
            </a:r>
          </a:p>
          <a:p>
            <a:r>
              <a:rPr lang="en-US" dirty="0"/>
              <a:t>Order of preference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Journal requirements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Supervising faculty requirements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Your conscious decision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Everyone else’s </a:t>
            </a:r>
            <a:r>
              <a:rPr lang="en-US" dirty="0" err="1"/>
              <a:t>opions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987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45F28-4525-64F5-EC87-88EB66D7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and Inspiration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601BC-F673-0E4B-3FD7-DD119F43B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Stephen Heard, UNB, author of The Scientist Guide to Writing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295586-E593-6F48-3708-2E2500D40C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45" y="3132138"/>
            <a:ext cx="2043684" cy="30861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AC6D64-9299-0A6D-CCEE-378594FED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Irving H. Zucker, UNMC</a:t>
            </a:r>
          </a:p>
          <a:p>
            <a:r>
              <a:rPr lang="en-US" dirty="0"/>
              <a:t>&amp; Myron Toews, UNMC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8EC1DA8-9004-3C64-5284-790A1F0CEE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5861"/>
            <a:ext cx="2333910" cy="2333910"/>
          </a:xfr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479CA5A-767F-AABB-BB81-467BC2CAABEB}"/>
              </a:ext>
            </a:extLst>
          </p:cNvPr>
          <p:cNvSpPr txBox="1">
            <a:spLocks/>
          </p:cNvSpPr>
          <p:nvPr/>
        </p:nvSpPr>
        <p:spPr>
          <a:xfrm>
            <a:off x="519453" y="2698128"/>
            <a:ext cx="4645152" cy="802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3275AF-ACEC-7A7A-B2CA-76BA7D956C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6" b="45159"/>
          <a:stretch/>
        </p:blipFill>
        <p:spPr>
          <a:xfrm>
            <a:off x="8381205" y="3429000"/>
            <a:ext cx="2794289" cy="233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04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A3EE724-D855-7BAC-9271-6173867E3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/>
              <a:t>Why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F63FE9-35DA-F670-9AD5-3C74CD137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2194560"/>
            <a:ext cx="3306742" cy="40241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Interpret results</a:t>
            </a:r>
          </a:p>
          <a:p>
            <a:endParaRPr lang="en-US" sz="2800" dirty="0"/>
          </a:p>
          <a:p>
            <a:r>
              <a:rPr lang="en-US" sz="2800" dirty="0"/>
              <a:t>Provides meaning and context to results</a:t>
            </a:r>
          </a:p>
          <a:p>
            <a:endParaRPr lang="en-US" sz="2800" dirty="0"/>
          </a:p>
          <a:p>
            <a:r>
              <a:rPr lang="en-US" sz="2800" dirty="0"/>
              <a:t>Finish the story</a:t>
            </a:r>
          </a:p>
        </p:txBody>
      </p:sp>
      <p:sp>
        <p:nvSpPr>
          <p:cNvPr id="1037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does it MEAN - Jackie Chan Why? | Make a Meme">
            <a:extLst>
              <a:ext uri="{FF2B5EF4-FFF2-40B4-BE49-F238E27FC236}">
                <a16:creationId xmlns:a16="http://schemas.microsoft.com/office/drawing/2014/main" id="{42475435-581A-FF7C-DF41-75574A548C0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2" r="5823" b="1"/>
          <a:stretch/>
        </p:blipFill>
        <p:spPr bwMode="auto">
          <a:xfrm>
            <a:off x="4955339" y="1336566"/>
            <a:ext cx="6127287" cy="460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313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1BE3-C71B-8D69-EC32-102EE47E2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– To Interpret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5B6AF-1EC4-2380-DA41-35CB65DEB5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3890623" cy="4024125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Opinion about meaning</a:t>
            </a:r>
          </a:p>
          <a:p>
            <a:endParaRPr lang="en-US" sz="2400" dirty="0"/>
          </a:p>
          <a:p>
            <a:r>
              <a:rPr lang="en-US" sz="2400" dirty="0"/>
              <a:t>Analysis of findings</a:t>
            </a:r>
          </a:p>
          <a:p>
            <a:pPr lvl="1"/>
            <a:endParaRPr lang="en-US" sz="2400" dirty="0"/>
          </a:p>
          <a:p>
            <a:r>
              <a:rPr lang="en-US" sz="2400" dirty="0"/>
              <a:t>Justified speculation</a:t>
            </a:r>
          </a:p>
          <a:p>
            <a:pPr lvl="1"/>
            <a:endParaRPr lang="en-US" sz="2400" dirty="0"/>
          </a:p>
        </p:txBody>
      </p:sp>
      <p:pic>
        <p:nvPicPr>
          <p:cNvPr id="3076" name="Picture 4" descr="Result or Interpretation? » We All Count">
            <a:extLst>
              <a:ext uri="{FF2B5EF4-FFF2-40B4-BE49-F238E27FC236}">
                <a16:creationId xmlns:a16="http://schemas.microsoft.com/office/drawing/2014/main" id="{0854EAFF-5BC4-06CA-714D-F97998214AD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" t="8054"/>
          <a:stretch/>
        </p:blipFill>
        <p:spPr bwMode="auto">
          <a:xfrm>
            <a:off x="4645239" y="2194559"/>
            <a:ext cx="7342224" cy="439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54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13D10-F2A9-7541-F1E3-9164EF0D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Artisanal Habits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CFCA6-1981-CADC-7FF6-9A602E578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36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1BE3-C71B-8D69-EC32-102EE47E2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– To Interpret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66A989-ABDD-C5DC-DFC6-69DDC49C34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explicit connections back to your research question(s) </a:t>
            </a:r>
          </a:p>
          <a:p>
            <a:r>
              <a:rPr lang="en-US" dirty="0"/>
              <a:t>explain how the results might be generalized</a:t>
            </a:r>
          </a:p>
          <a:p>
            <a:r>
              <a:rPr lang="en-US" dirty="0"/>
              <a:t>make an argument that supports your main conclusions</a:t>
            </a:r>
          </a:p>
          <a:p>
            <a:r>
              <a:rPr lang="en-US" dirty="0"/>
              <a:t>interpret your results and explain what they mean</a:t>
            </a:r>
          </a:p>
          <a:p>
            <a:r>
              <a:rPr lang="en-US" dirty="0"/>
              <a:t>draw implications from your results</a:t>
            </a:r>
          </a:p>
          <a:p>
            <a:r>
              <a:rPr lang="en-US" dirty="0"/>
              <a:t>articulate why your results matter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1892C-F6D6-780D-23AE-8895905C3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From: https://www.cwauthors.com/article/Writing-a-compelling-results-and-discussion-section</a:t>
            </a:r>
            <a:endParaRPr lang="en-US" dirty="0"/>
          </a:p>
        </p:txBody>
      </p:sp>
      <p:pic>
        <p:nvPicPr>
          <p:cNvPr id="4098" name="Picture 2" descr="Digging into data - Understanding Science">
            <a:extLst>
              <a:ext uri="{FF2B5EF4-FFF2-40B4-BE49-F238E27FC236}">
                <a16:creationId xmlns:a16="http://schemas.microsoft.com/office/drawing/2014/main" id="{BDDA67E9-7C74-B778-89A2-5F61717C183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2194559"/>
            <a:ext cx="4743450" cy="35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189A2B-AB20-CBB6-7189-A38CA99A6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6" y="0"/>
            <a:ext cx="8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1B5957-628E-3A02-AA6A-0062F3AC7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6" y="0"/>
            <a:ext cx="8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760AA3-79A8-F4A6-6F92-8C18C7564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6" y="0"/>
            <a:ext cx="8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5379CE-4C01-6895-C63C-98B1B63DF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7605" y="5873493"/>
            <a:ext cx="194859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82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2054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9" name="Picture 2058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C3D60B-CE11-F319-88C5-63328629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/>
              <a:t>Where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DDFCF-1BB9-F88F-A1E0-E3346CA6C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2194560"/>
            <a:ext cx="3306742" cy="40241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/>
              <a:t>IMRaD</a:t>
            </a:r>
            <a:r>
              <a:rPr lang="en-US" sz="2000" dirty="0"/>
              <a:t> – After Results</a:t>
            </a:r>
          </a:p>
          <a:p>
            <a:endParaRPr lang="en-US" sz="2000" dirty="0"/>
          </a:p>
          <a:p>
            <a:r>
              <a:rPr lang="en-US" sz="2000" dirty="0"/>
              <a:t>Combined with Results</a:t>
            </a:r>
          </a:p>
          <a:p>
            <a:endParaRPr lang="en-US" sz="2000" dirty="0"/>
          </a:p>
        </p:txBody>
      </p:sp>
      <p:sp>
        <p:nvSpPr>
          <p:cNvPr id="2061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cientific paper structure is an hourglass">
            <a:extLst>
              <a:ext uri="{FF2B5EF4-FFF2-40B4-BE49-F238E27FC236}">
                <a16:creationId xmlns:a16="http://schemas.microsoft.com/office/drawing/2014/main" id="{053C8828-A6C2-EE34-D561-160A9275BB1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17" b="-2"/>
          <a:stretch/>
        </p:blipFill>
        <p:spPr bwMode="auto">
          <a:xfrm>
            <a:off x="4955339" y="1336566"/>
            <a:ext cx="6127287" cy="460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388DF13F-D848-0958-DCF8-B2C6F25B6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896" y="6322149"/>
            <a:ext cx="1792273" cy="44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198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9F07-D7C9-FC3B-39BD-ABBA89FD2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/>
          <a:lstStyle/>
          <a:p>
            <a:r>
              <a:rPr lang="en-US" dirty="0"/>
              <a:t>“More ‘art’ and ‘magic’ in a good discussion section than in any other part of a paper”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2E23F-D754-5BB6-E84C-D49DBB9B4651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– Dr. Myron Toews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C27317-F2C2-41B9-06DD-F101D5CA7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806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AA3FA-3EFD-95FD-7402-D0450487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How – Grammar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F3A948-D1EA-9B46-FFE1-E9F0F46A9F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discussion is the probably the most complicated section – grammatically </a:t>
            </a:r>
          </a:p>
          <a:p>
            <a:pPr marL="0" indent="0">
              <a:buNone/>
            </a:pPr>
            <a:r>
              <a:rPr lang="en-US" sz="2800" dirty="0"/>
              <a:t>– Dr. Toews</a:t>
            </a:r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59CEAFD9-377B-8241-BBC2-85EC25A3588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28578584"/>
              </p:ext>
            </p:extLst>
          </p:nvPr>
        </p:nvGraphicFramePr>
        <p:xfrm>
          <a:off x="6172200" y="2193925"/>
          <a:ext cx="53340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2546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37D9-A877-466A-CC95-5E2B8E51E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0"/>
            <a:ext cx="10820400" cy="1295400"/>
          </a:xfrm>
        </p:spPr>
        <p:txBody>
          <a:bodyPr/>
          <a:lstStyle/>
          <a:p>
            <a:r>
              <a:rPr lang="en-US"/>
              <a:t>How - Tense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840146-9F88-A3AD-DC28-D687F67F1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/>
          <a:lstStyle/>
          <a:p>
            <a:r>
              <a:rPr lang="en-US"/>
              <a:t>Discussion Tenses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9BA89-0C53-BF70-CDEB-9F590CC7F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>
            <a:normAutofit lnSpcReduction="10000"/>
          </a:bodyPr>
          <a:lstStyle/>
          <a:p>
            <a:r>
              <a:rPr lang="en-US"/>
              <a:t>Past Tense - what you found</a:t>
            </a:r>
          </a:p>
          <a:p>
            <a:r>
              <a:rPr lang="en-US"/>
              <a:t>Present Tense - what it means</a:t>
            </a:r>
          </a:p>
          <a:p>
            <a:r>
              <a:rPr lang="en-US"/>
              <a:t>Future Tense – what will be done (in the future)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CF4A10-2353-5465-9415-C0CAA86599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present</a:t>
            </a:r>
            <a:r>
              <a:rPr lang="en-US" dirty="0"/>
              <a:t> tense vs.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past</a:t>
            </a:r>
            <a:r>
              <a:rPr lang="en-US" dirty="0"/>
              <a:t> tense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5B304-F5B4-E115-A79F-831A07FE7F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"… findings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are</a:t>
            </a:r>
            <a:r>
              <a:rPr lang="en-US" dirty="0"/>
              <a:t> that contraction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was inhibited</a:t>
            </a:r>
            <a:r>
              <a:rPr lang="en-US" dirty="0"/>
              <a:t> and phosphorylation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was increased</a:t>
            </a:r>
            <a:r>
              <a:rPr lang="en-US" dirty="0"/>
              <a:t>. These results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suggest</a:t>
            </a:r>
            <a:r>
              <a:rPr lang="en-US" dirty="0"/>
              <a:t> that enhancement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contributes</a:t>
            </a:r>
            <a:r>
              <a:rPr lang="en-US" dirty="0"/>
              <a:t> to contraction.“</a:t>
            </a:r>
          </a:p>
          <a:p>
            <a:r>
              <a:rPr lang="en-US" dirty="0"/>
              <a:t>“The present study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investigated</a:t>
            </a:r>
            <a:r>
              <a:rPr lang="en-US" dirty="0"/>
              <a:t> the impact of mindfulness-based interventions on stress reduction. Our findings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provide</a:t>
            </a:r>
            <a:r>
              <a:rPr lang="en-US" dirty="0"/>
              <a:t> valuable insights into the effectiveness of such interventions.”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9D82D-8632-57A1-2024-0E97579E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/>
          <a:lstStyle/>
          <a:p>
            <a:r>
              <a:rPr lang="en-US"/>
              <a:t>From: Myron Toews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791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37D9-A877-466A-CC95-5E2B8E51E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- Tense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840146-9F88-A3AD-DC28-D687F67F1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Tenses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9BA89-0C53-BF70-CDEB-9F590CC7F1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Arial" pitchFamily="34" charset="0"/>
                <a:cs typeface="Arial" pitchFamily="34" charset="0"/>
              </a:rPr>
              <a:t>Past Tense - what you </a:t>
            </a:r>
            <a:r>
              <a:rPr lang="en-US" sz="2000" b="1" u="sng" dirty="0">
                <a:latin typeface="Arial" pitchFamily="34" charset="0"/>
                <a:cs typeface="Arial" pitchFamily="34" charset="0"/>
              </a:rPr>
              <a:t>found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r>
              <a:rPr lang="en-US" sz="2000" b="1" dirty="0">
                <a:latin typeface="Arial" pitchFamily="34" charset="0"/>
                <a:cs typeface="Arial" pitchFamily="34" charset="0"/>
              </a:rPr>
              <a:t>Present Tense - what it </a:t>
            </a:r>
            <a:r>
              <a:rPr lang="en-US" sz="2000" b="1" u="sng" dirty="0">
                <a:latin typeface="Arial" pitchFamily="34" charset="0"/>
                <a:cs typeface="Arial" pitchFamily="34" charset="0"/>
              </a:rPr>
              <a:t>means</a:t>
            </a:r>
          </a:p>
          <a:p>
            <a:r>
              <a:rPr lang="en-US" sz="2000" b="1" dirty="0">
                <a:latin typeface="Arial" pitchFamily="34" charset="0"/>
                <a:cs typeface="Arial" pitchFamily="34" charset="0"/>
              </a:rPr>
              <a:t>Future Tense – what </a:t>
            </a:r>
            <a:r>
              <a:rPr lang="en-US" sz="2000" b="1" u="sng" dirty="0">
                <a:latin typeface="Arial" pitchFamily="34" charset="0"/>
                <a:cs typeface="Arial" pitchFamily="34" charset="0"/>
              </a:rPr>
              <a:t>will be done 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(in the future)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CF4A10-2353-5465-9415-C0CAA86599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tense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5B304-F5B4-E115-A79F-831A07FE7FC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such advancements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will contribute </a:t>
            </a:r>
            <a:r>
              <a:rPr lang="en-US" dirty="0"/>
              <a:t>to the development of ….</a:t>
            </a:r>
          </a:p>
          <a:p>
            <a:r>
              <a:rPr lang="en-US" dirty="0"/>
              <a:t>Future research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should aim </a:t>
            </a:r>
            <a:r>
              <a:rPr lang="en-US" dirty="0"/>
              <a:t>to investigate ….</a:t>
            </a:r>
          </a:p>
          <a:p>
            <a:r>
              <a:rPr lang="en-US" dirty="0"/>
              <a:t>future research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will focus </a:t>
            </a:r>
            <a:r>
              <a:rPr lang="en-US" dirty="0"/>
              <a:t>on the exploration of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9D82D-8632-57A1-2024-0E97579E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From: Myron Toews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036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6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0" name="Rectangle 28">
            <a:extLst>
              <a:ext uri="{FF2B5EF4-FFF2-40B4-BE49-F238E27FC236}">
                <a16:creationId xmlns:a16="http://schemas.microsoft.com/office/drawing/2014/main" id="{AC6EBE12-9B3E-43CB-B552-2C7A13853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0">
            <a:extLst>
              <a:ext uri="{FF2B5EF4-FFF2-40B4-BE49-F238E27FC236}">
                <a16:creationId xmlns:a16="http://schemas.microsoft.com/office/drawing/2014/main" id="{137465C4-4FD6-41C0-9B8F-23FDEF424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D25D40A-23A0-F7AE-3F60-CA6F13A4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4753466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- Elements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6FEB2F-88EE-7DFE-F673-BE7575E9B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0410"/>
            <a:ext cx="4753466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sz="1800">
                <a:solidFill>
                  <a:schemeClr val="bg1"/>
                </a:solidFill>
              </a:rPr>
              <a:t>Interpretation of results to answer research question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Consideration of possible weaknesses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Relationship of results to previous literature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Broader implications of answering research question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Prospects for future progress</a:t>
            </a:r>
          </a:p>
          <a:p>
            <a:endParaRPr lang="en-US" sz="1800">
              <a:solidFill>
                <a:schemeClr val="bg1"/>
              </a:solidFill>
            </a:endParaRPr>
          </a:p>
        </p:txBody>
      </p:sp>
      <p:sp useBgFill="1">
        <p:nvSpPr>
          <p:cNvPr id="34" name="Rounded Rectangle 14">
            <a:extLst>
              <a:ext uri="{FF2B5EF4-FFF2-40B4-BE49-F238E27FC236}">
                <a16:creationId xmlns:a16="http://schemas.microsoft.com/office/drawing/2014/main" id="{AF2529C0-FA6B-474D-B1E5-73BA7011F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22796EC8-F8E4-A2AD-E8A1-DD73F38B64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</a:blip>
          <a:srcRect r="7679"/>
          <a:stretch/>
        </p:blipFill>
        <p:spPr>
          <a:xfrm>
            <a:off x="6084055" y="2752726"/>
            <a:ext cx="5233247" cy="1743074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0EC1DE0-7091-49B6-D818-66B02ABF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From: Dr. Stephen Heard</a:t>
            </a:r>
          </a:p>
        </p:txBody>
      </p:sp>
    </p:spTree>
    <p:extLst>
      <p:ext uri="{BB962C8B-B14F-4D97-AF65-F5344CB8AC3E}">
        <p14:creationId xmlns:p14="http://schemas.microsoft.com/office/powerpoint/2010/main" val="116780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3341-0B4A-4C4F-ADC1-38247560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– Interpret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5F241-73D2-8A78-095E-64BD10CB8B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Interpretation of results to </a:t>
            </a:r>
            <a:r>
              <a:rPr lang="en-US" sz="2800" u="sng" dirty="0"/>
              <a:t>answer research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951D5-EE5D-3BD0-BBE9-4EDBC98ACE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Usually at beginning of Discussion</a:t>
            </a:r>
          </a:p>
          <a:p>
            <a:r>
              <a:rPr lang="en-US" dirty="0"/>
              <a:t>Often occurs again at the end (“Conclusions”)</a:t>
            </a:r>
          </a:p>
          <a:p>
            <a:r>
              <a:rPr lang="en-US" dirty="0"/>
              <a:t>Some limited repetition of results often needed,</a:t>
            </a:r>
          </a:p>
          <a:p>
            <a:r>
              <a:rPr lang="en-US" dirty="0"/>
              <a:t>Looking to summarize and point out critical (and sometimes unexpected) results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6158B-083E-EBDB-3C89-BF2C2B07C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From: Dr. Stephen Heard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23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48D3-F1D0-2450-095E-E527EC0F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– Consider Weaknesses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F1861-9D5D-BAF1-BCD7-81F0A1DD83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Honest about the limitations of work</a:t>
            </a:r>
          </a:p>
          <a:p>
            <a:pPr lvl="1"/>
            <a:r>
              <a:rPr lang="en-US" dirty="0"/>
              <a:t>Mostly about study design</a:t>
            </a:r>
          </a:p>
          <a:p>
            <a:pPr lvl="1"/>
            <a:r>
              <a:rPr lang="en-US" dirty="0"/>
              <a:t>Less about technical aspects</a:t>
            </a:r>
          </a:p>
          <a:p>
            <a:pPr lvl="1"/>
            <a:r>
              <a:rPr lang="en-US" dirty="0"/>
              <a:t>Alternative explanations for results</a:t>
            </a:r>
          </a:p>
          <a:p>
            <a:r>
              <a:rPr lang="en-US" dirty="0"/>
              <a:t>Don’t go overboard</a:t>
            </a:r>
          </a:p>
          <a:p>
            <a:r>
              <a:rPr lang="en-US" dirty="0"/>
              <a:t>Use hedging</a:t>
            </a:r>
          </a:p>
          <a:p>
            <a:pPr lvl="1"/>
            <a:r>
              <a:rPr lang="en-US" dirty="0"/>
              <a:t>Likely, possible, implies</a:t>
            </a:r>
          </a:p>
        </p:txBody>
      </p:sp>
      <p:pic>
        <p:nvPicPr>
          <p:cNvPr id="8" name="Content Placeholder 7" descr="Torn rope">
            <a:extLst>
              <a:ext uri="{FF2B5EF4-FFF2-40B4-BE49-F238E27FC236}">
                <a16:creationId xmlns:a16="http://schemas.microsoft.com/office/drawing/2014/main" id="{230A0745-C405-BA51-399D-708D7E28A7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7146"/>
            <a:ext cx="5334000" cy="3557871"/>
          </a:xfrm>
        </p:spPr>
      </p:pic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FE895C93-61A4-065F-84E8-00C152836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From: Dr. Stephen Heard</a:t>
            </a:r>
          </a:p>
        </p:txBody>
      </p:sp>
    </p:spTree>
    <p:extLst>
      <p:ext uri="{BB962C8B-B14F-4D97-AF65-F5344CB8AC3E}">
        <p14:creationId xmlns:p14="http://schemas.microsoft.com/office/powerpoint/2010/main" val="133841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1EA7-69D7-6A18-1CBD-C1986D15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– Relationship to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67445-E0F9-497F-10B2-2ED24BC9BD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does your research fit into the broader field?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8E793-F2B9-D677-A538-8D5E5A17B9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171450" indent="-171450">
              <a:spcAft>
                <a:spcPts val="600"/>
              </a:spcAft>
            </a:pPr>
            <a:r>
              <a:rPr lang="en-US" sz="2000" dirty="0"/>
              <a:t>Support or contradict previous work?</a:t>
            </a:r>
          </a:p>
          <a:p>
            <a:pPr marL="171450" indent="-171450">
              <a:spcAft>
                <a:spcPts val="600"/>
              </a:spcAft>
            </a:pPr>
            <a:r>
              <a:rPr lang="en-US" sz="2000" dirty="0"/>
              <a:t>Suggest a consensus in the field?</a:t>
            </a:r>
          </a:p>
          <a:p>
            <a:pPr marL="171450" indent="-171450">
              <a:spcAft>
                <a:spcPts val="600"/>
              </a:spcAft>
            </a:pPr>
            <a:r>
              <a:rPr lang="en-US" sz="2000" dirty="0"/>
              <a:t>Suggest conflict in the field?</a:t>
            </a:r>
          </a:p>
          <a:p>
            <a:pPr marL="171450" indent="-171450">
              <a:spcAft>
                <a:spcPts val="600"/>
              </a:spcAft>
            </a:pPr>
            <a:r>
              <a:rPr lang="en-US" sz="2000" dirty="0"/>
              <a:t>Raise new questions?</a:t>
            </a:r>
          </a:p>
          <a:p>
            <a:endParaRPr lang="en-US" sz="1800" dirty="0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4E5A602A-E061-61AF-9AB7-E0354FA1C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7772400" cy="365125"/>
          </a:xfrm>
        </p:spPr>
        <p:txBody>
          <a:bodyPr/>
          <a:lstStyle/>
          <a:p>
            <a:r>
              <a:rPr lang="en-US" dirty="0"/>
              <a:t>From: Dr. Stephen Heard</a:t>
            </a:r>
          </a:p>
        </p:txBody>
      </p:sp>
    </p:spTree>
    <p:extLst>
      <p:ext uri="{BB962C8B-B14F-4D97-AF65-F5344CB8AC3E}">
        <p14:creationId xmlns:p14="http://schemas.microsoft.com/office/powerpoint/2010/main" val="105524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EEBFDA-BAD9-3DE0-20B9-B5B57092C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86706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Crafty Writing</a:t>
            </a:r>
          </a:p>
        </p:txBody>
      </p:sp>
      <p:pic>
        <p:nvPicPr>
          <p:cNvPr id="15" name="Content Placeholder 14" descr="A picture containing font, graphics, logo, graphic design&#10;&#10;Description automatically generated">
            <a:extLst>
              <a:ext uri="{FF2B5EF4-FFF2-40B4-BE49-F238E27FC236}">
                <a16:creationId xmlns:a16="http://schemas.microsoft.com/office/drawing/2014/main" id="{29CF8E9A-41A1-2BA3-5454-700969110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9371">
            <a:off x="-757449" y="2614816"/>
            <a:ext cx="9712018" cy="247656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A4D39DB-AFA4-47BA-A7F2-13A71D210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5E2E-03D0-FD04-4A86-1E72E2BD3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1490" y="585216"/>
            <a:ext cx="3527043" cy="558698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FF"/>
                </a:solidFill>
              </a:rPr>
              <a:t>Learning to write</a:t>
            </a:r>
          </a:p>
          <a:p>
            <a:pPr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FF"/>
                </a:solidFill>
              </a:rPr>
              <a:t>The writing craft</a:t>
            </a:r>
          </a:p>
          <a:p>
            <a:pPr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FF"/>
                </a:solidFill>
              </a:rPr>
              <a:t>Writing in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3455449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847BA-A028-3864-E9B9-976841ED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What – Broader Implications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EE6FE-5AA0-C6FF-0733-7BFB7BD591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171450">
              <a:spcAft>
                <a:spcPts val="600"/>
              </a:spcAft>
            </a:pPr>
            <a:r>
              <a:rPr lang="en-US"/>
              <a:t>How does your work </a:t>
            </a:r>
            <a:r>
              <a:rPr lang="en-US" i="1"/>
              <a:t>move the field forward</a:t>
            </a:r>
            <a:r>
              <a:rPr lang="en-US"/>
              <a:t>? </a:t>
            </a:r>
          </a:p>
          <a:p>
            <a:pPr marL="0">
              <a:spcAft>
                <a:spcPts val="600"/>
              </a:spcAft>
            </a:pPr>
            <a:endParaRPr lang="en-US"/>
          </a:p>
          <a:p>
            <a:pPr marL="171450">
              <a:spcAft>
                <a:spcPts val="600"/>
              </a:spcAft>
            </a:pPr>
            <a:r>
              <a:rPr lang="en-US"/>
              <a:t>Are there economic, ecological, human-health implications?</a:t>
            </a:r>
          </a:p>
          <a:p>
            <a:endParaRPr lang="en-US" dirty="0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A4E9D695-AEB0-3918-38D6-86FA9D113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From: Dr. Stephen Heard</a:t>
            </a:r>
            <a:endParaRPr lang="en-US"/>
          </a:p>
        </p:txBody>
      </p:sp>
      <p:pic>
        <p:nvPicPr>
          <p:cNvPr id="5124" name="Picture 4" descr="More 580 Implication Synonyms. Similar words for Implication.">
            <a:extLst>
              <a:ext uri="{FF2B5EF4-FFF2-40B4-BE49-F238E27FC236}">
                <a16:creationId xmlns:a16="http://schemas.microsoft.com/office/drawing/2014/main" id="{4CB710E9-60A7-87BA-F7B4-65EF226E55C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64851"/>
            <a:ext cx="5334000" cy="328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065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6EBE12-9B3E-43CB-B552-2C7A13853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7465C4-4FD6-41C0-9B8F-23FDEF424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B5510-387E-4EC7-995A-94DFF68B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4753466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- Future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3D747-D9EA-FF89-5BBC-5A2638F46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2194560"/>
            <a:ext cx="4753466" cy="40241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What steps are suggested by your work</a:t>
            </a:r>
          </a:p>
          <a:p>
            <a:r>
              <a:rPr lang="en-US" sz="1800">
                <a:solidFill>
                  <a:schemeClr val="bg1"/>
                </a:solidFill>
              </a:rPr>
              <a:t>Be specific, no “further research is needed”</a:t>
            </a:r>
          </a:p>
        </p:txBody>
      </p:sp>
      <p:sp useBgFill="1">
        <p:nvSpPr>
          <p:cNvPr id="18" name="Rounded Rectangle 14">
            <a:extLst>
              <a:ext uri="{FF2B5EF4-FFF2-40B4-BE49-F238E27FC236}">
                <a16:creationId xmlns:a16="http://schemas.microsoft.com/office/drawing/2014/main" id="{AF2529C0-FA6B-474D-B1E5-73BA7011F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Moving Forward In Career | Career Success For Accountants">
            <a:extLst>
              <a:ext uri="{FF2B5EF4-FFF2-40B4-BE49-F238E27FC236}">
                <a16:creationId xmlns:a16="http://schemas.microsoft.com/office/drawing/2014/main" id="{0954695A-D612-F6FC-D599-3953A6991B3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11604" y="2313691"/>
            <a:ext cx="3983612" cy="298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D2A7F605-EB0A-9086-9D40-BA14E771E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From: Dr. Stephen Heard</a:t>
            </a:r>
          </a:p>
        </p:txBody>
      </p:sp>
    </p:spTree>
    <p:extLst>
      <p:ext uri="{BB962C8B-B14F-4D97-AF65-F5344CB8AC3E}">
        <p14:creationId xmlns:p14="http://schemas.microsoft.com/office/powerpoint/2010/main" val="147909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9F32-5EA9-D803-F3FD-EDA15D8B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– Conclusions?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2904E-A6A6-1D90-2BCA-22F9347BEB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Some journals have it some don’t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A0A09-4CA8-C323-43F6-096C7768B3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It might reiterate research question and answer</a:t>
            </a:r>
          </a:p>
          <a:p>
            <a:r>
              <a:rPr lang="en-US" dirty="0"/>
              <a:t>It might state significance of the answer</a:t>
            </a:r>
          </a:p>
          <a:p>
            <a:r>
              <a:rPr lang="en-US" dirty="0"/>
              <a:t>It might identify directions for future research</a:t>
            </a:r>
          </a:p>
          <a:p>
            <a:endParaRPr lang="en-US" dirty="0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6A539A77-4DA6-093A-ADCF-E0F1DE013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7772400" cy="365125"/>
          </a:xfrm>
        </p:spPr>
        <p:txBody>
          <a:bodyPr/>
          <a:lstStyle/>
          <a:p>
            <a:r>
              <a:rPr lang="en-US" dirty="0"/>
              <a:t>From: Dr. Stephen Heard</a:t>
            </a:r>
          </a:p>
        </p:txBody>
      </p:sp>
    </p:spTree>
    <p:extLst>
      <p:ext uri="{BB962C8B-B14F-4D97-AF65-F5344CB8AC3E}">
        <p14:creationId xmlns:p14="http://schemas.microsoft.com/office/powerpoint/2010/main" val="3044209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2D41-A213-D125-83F4-69A90D81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Workshop: Discussion Dissections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444A9-5EFF-4AB6-D9CF-767E4FBF0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 text serving each of these five functions:</a:t>
            </a:r>
          </a:p>
          <a:p>
            <a:pPr lvl="1"/>
            <a:r>
              <a:rPr lang="en-US" dirty="0"/>
              <a:t>Interpret results to answer research question (yellow)</a:t>
            </a:r>
          </a:p>
          <a:p>
            <a:pPr lvl="1"/>
            <a:r>
              <a:rPr lang="en-US" dirty="0"/>
              <a:t>Consider possible weaknesses (pink)</a:t>
            </a:r>
          </a:p>
          <a:p>
            <a:pPr lvl="1"/>
            <a:r>
              <a:rPr lang="en-US" dirty="0"/>
              <a:t>Relate to previous literature (turquoise)</a:t>
            </a:r>
          </a:p>
          <a:p>
            <a:pPr lvl="1"/>
            <a:r>
              <a:rPr lang="en-US" dirty="0"/>
              <a:t>Consider broader implications (green)</a:t>
            </a:r>
          </a:p>
          <a:p>
            <a:pPr lvl="1"/>
            <a:r>
              <a:rPr lang="en-US" dirty="0"/>
              <a:t>Consider prospects for future progress (blue)</a:t>
            </a:r>
          </a:p>
          <a:p>
            <a:r>
              <a:rPr lang="en-US" dirty="0"/>
              <a:t>Highlight hedges (red). Are they excessive? </a:t>
            </a:r>
          </a:p>
          <a:p>
            <a:r>
              <a:rPr lang="en-US" dirty="0"/>
              <a:t>What is the function of the last 3 sentences – summary, major conclusion, or 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3081537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2D41-A213-D125-83F4-69A90D81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Group: Game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5ECF8-3692-6FC8-8E87-709F746A2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Active/Passive Voice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EB26C2-7E72-4BE8-8701-CC8FC20AC97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If active voice convert to passive, and reverse.</a:t>
            </a:r>
          </a:p>
          <a:p>
            <a:r>
              <a:rPr lang="en-US" dirty="0"/>
              <a:t>Make any other updates to clarify and shorten sentence</a:t>
            </a:r>
          </a:p>
          <a:p>
            <a:r>
              <a:rPr lang="en-US" dirty="0"/>
              <a:t>Right answers: 5 points</a:t>
            </a:r>
          </a:p>
          <a:p>
            <a:r>
              <a:rPr lang="en-US" dirty="0"/>
              <a:t>Wrong answers: 0 points</a:t>
            </a:r>
          </a:p>
          <a:p>
            <a:r>
              <a:rPr lang="en-US" dirty="0"/>
              <a:t>First right answer: +2 points</a:t>
            </a:r>
          </a:p>
          <a:p>
            <a:r>
              <a:rPr lang="en-US" dirty="0"/>
              <a:t>Best right answer: +2 points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A98A6-FA94-60AE-EADD-2829A32B1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Figure/Table Criticisms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BD8406-2F6D-FCC2-3A88-4E0972C5BCA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Each issue identified: 2 points</a:t>
            </a:r>
          </a:p>
          <a:p>
            <a:r>
              <a:rPr lang="en-US" dirty="0"/>
              <a:t>First group to finish: 2 points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DC94F4-1E6A-E95F-EAE3-96D956B229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FEFD8E-E200-0D44-DAB5-D03AE90AA1EE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67A585-53BC-6C55-38DA-61DEBC5D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90" y="1643448"/>
            <a:ext cx="4358671" cy="50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87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7324F-DF2A-1D77-3DE7-09F094DD1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– Due 7/18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C1198E-3041-4595-5BA4-8CDD14CCD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19685-6D1B-F1F7-6183-7410060329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459547-ECE3-17B5-48FD-0256BA736E7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Title </a:t>
            </a:r>
          </a:p>
          <a:p>
            <a:r>
              <a:rPr lang="en-US" dirty="0"/>
              <a:t>Abstract</a:t>
            </a:r>
          </a:p>
          <a:p>
            <a:r>
              <a:rPr lang="en-US" dirty="0"/>
              <a:t>Methods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4E51C7E-DDDC-206B-F09A-71EF09338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Revising</a:t>
            </a:r>
          </a:p>
        </p:txBody>
      </p:sp>
    </p:spTree>
    <p:extLst>
      <p:ext uri="{BB962C8B-B14F-4D97-AF65-F5344CB8AC3E}">
        <p14:creationId xmlns:p14="http://schemas.microsoft.com/office/powerpoint/2010/main" val="1950631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F1F0-6752-44B6-645F-566A0A4D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4762-8728-9511-E41A-9A117DD0E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https://www.cwauthors.com/article/Writing-a-compelling-results-and-discussion-section</a:t>
            </a:r>
            <a:endParaRPr lang="en-US" dirty="0"/>
          </a:p>
          <a:p>
            <a:r>
              <a:rPr lang="en-US">
                <a:hlinkClick r:id="rId3"/>
              </a:rPr>
              <a:t>https://weallcount.com/2019/12/03/result-or-interpretation/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6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B468-13FB-ADE0-FEE5-D4D3B15F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a successful academic, it is not enough merely to have mastered the craft of writing intelligibly.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must also be creative enough to produce original research,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FF653-BBAE-EB73-0274-60700FD31BE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Helen Sword, author of Air &amp; Light &amp; Time &amp; Space: How Successful Academics Write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96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B468-13FB-ADE0-FEE5-D4D3B15F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persuasive enough to convey the significance of your findings to others,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prolific enough to feed the tenure and promotion machine,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FF653-BBAE-EB73-0274-60700FD31BE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Helen Sword, author of Air &amp; Light &amp; Time &amp; Space: How Successful Academics Write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70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B468-13FB-ADE0-FEE5-D4D3B15F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confident enough to withstand the slings and arrows of peer review,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strategic enough to pick your way safely through the treacherous terrain of academic politics,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FF653-BBAE-EB73-0274-60700FD31BE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Helen Sword, author of Air &amp; Light &amp; Time &amp; Space: How Successful Academics Write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28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B468-13FB-ADE0-FEE5-D4D3B15F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well organized enough to juggle multiple roles and commitments,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persistent enough to </a:t>
            </a:r>
            <a:r>
              <a:rPr lang="en-US" u="sng" dirty="0"/>
              <a:t>keep on writing and publishing no matter what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FF653-BBAE-EB73-0274-60700FD31BE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Helen Sword, author of Air &amp; Light &amp; Time &amp; Space: How Successful Academics Write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64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67059-CFCF-6C9A-B295-1AAA40D54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lot of students make the mistake of comparing their beginning efforts with other people’s final products.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D868B-42F1-5C8A-5B04-59097BCCF62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Helen Sword, author of Air &amp; Light &amp; Time &amp; Space: How Successful Academics Write</a:t>
            </a:r>
          </a:p>
        </p:txBody>
      </p:sp>
    </p:spTree>
    <p:extLst>
      <p:ext uri="{BB962C8B-B14F-4D97-AF65-F5344CB8AC3E}">
        <p14:creationId xmlns:p14="http://schemas.microsoft.com/office/powerpoint/2010/main" val="622774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A2BF8-A94B-A0C4-14AF-36ABE686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C1D21-61F2-E777-C9C3-AE399E1DD8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5932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Custom 1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2774</TotalTime>
  <Words>1184</Words>
  <Application>Microsoft Office PowerPoint</Application>
  <PresentationFormat>Widescreen</PresentationFormat>
  <Paragraphs>182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Atkinson Hyperlegible</vt:lpstr>
      <vt:lpstr>Calibri</vt:lpstr>
      <vt:lpstr>Tw Cen MT</vt:lpstr>
      <vt:lpstr>Tw Cen MT Condensed</vt:lpstr>
      <vt:lpstr>Wingdings</vt:lpstr>
      <vt:lpstr>Wingdings 3</vt:lpstr>
      <vt:lpstr>Vapor Trail</vt:lpstr>
      <vt:lpstr>Integral</vt:lpstr>
      <vt:lpstr>Get Lucky and Maximize Opportunity  notice and act on chance opportunities  Trust Your intuition  Persevere in the face of criticism and rejection  See the positive side of unlucky events </vt:lpstr>
      <vt:lpstr>Artisanal Habits</vt:lpstr>
      <vt:lpstr>Crafty Writing</vt:lpstr>
      <vt:lpstr>To be a successful academic, it is not enough merely to have mastered the craft of writing intelligibly.   You must also be creative enough to produce original research, …</vt:lpstr>
      <vt:lpstr>… persuasive enough to convey the significance of your findings to others,  prolific enough to feed the tenure and promotion machine, …</vt:lpstr>
      <vt:lpstr>… confident enough to withstand the slings and arrows of peer review,  strategic enough to pick your way safely through the treacherous terrain of academic politics, …</vt:lpstr>
      <vt:lpstr>… well organized enough to juggle multiple roles and commitments,  and persistent enough to keep on writing and publishing no matter what.</vt:lpstr>
      <vt:lpstr>A lot of students make the mistake of comparing their beginning efforts with other people’s final products.</vt:lpstr>
      <vt:lpstr>Things To Try</vt:lpstr>
      <vt:lpstr>Artisanal Habits – Things to Try</vt:lpstr>
      <vt:lpstr>Artisanal Habits</vt:lpstr>
      <vt:lpstr>PowerPoint Presentation</vt:lpstr>
      <vt:lpstr>Discussion</vt:lpstr>
      <vt:lpstr>PowerPoint Presentation</vt:lpstr>
      <vt:lpstr>PowerPoint Presentation</vt:lpstr>
      <vt:lpstr>Conflicting Edits/Advice</vt:lpstr>
      <vt:lpstr>Sources and Inspiration</vt:lpstr>
      <vt:lpstr>Why</vt:lpstr>
      <vt:lpstr>How – To Interpret</vt:lpstr>
      <vt:lpstr>How – To Interpret</vt:lpstr>
      <vt:lpstr>Where</vt:lpstr>
      <vt:lpstr>“More ‘art’ and ‘magic’ in a good discussion section than in any other part of a paper”  </vt:lpstr>
      <vt:lpstr>How – Grammar</vt:lpstr>
      <vt:lpstr>How - Tense</vt:lpstr>
      <vt:lpstr>How - Tense</vt:lpstr>
      <vt:lpstr>What - Elements</vt:lpstr>
      <vt:lpstr>What – Interpret Results</vt:lpstr>
      <vt:lpstr>What – Consider Weaknesses</vt:lpstr>
      <vt:lpstr>What – Relationship to Literature</vt:lpstr>
      <vt:lpstr>What – Broader Implications</vt:lpstr>
      <vt:lpstr>What - Future Work</vt:lpstr>
      <vt:lpstr>What – Conclusions?</vt:lpstr>
      <vt:lpstr>Workshop: Discussion Dissections</vt:lpstr>
      <vt:lpstr>Small Group: Game</vt:lpstr>
      <vt:lpstr>Assignment – Due 7/18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</dc:title>
  <dc:creator>Heather Anne Talbott</dc:creator>
  <cp:lastModifiedBy>Heather Anne Talbott</cp:lastModifiedBy>
  <cp:revision>4</cp:revision>
  <dcterms:created xsi:type="dcterms:W3CDTF">2023-06-10T18:02:21Z</dcterms:created>
  <dcterms:modified xsi:type="dcterms:W3CDTF">2024-07-11T05:48:39Z</dcterms:modified>
</cp:coreProperties>
</file>